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Lato"/>
      <p:regular r:id="rId40"/>
      <p:bold r:id="rId41"/>
      <p:italic r:id="rId42"/>
      <p:boldItalic r:id="rId43"/>
    </p:embeddedFont>
    <p:embeddedFont>
      <p:font typeface="Overpass"/>
      <p:regular r:id="rId44"/>
      <p:bold r:id="rId45"/>
      <p:italic r:id="rId46"/>
      <p:boldItalic r:id="rId47"/>
    </p:embeddedFont>
    <p:embeddedFont>
      <p:font typeface="Roboto Mono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04">
          <p15:clr>
            <a:srgbClr val="9AA0A6"/>
          </p15:clr>
        </p15:guide>
        <p15:guide id="2" orient="horz" pos="158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04"/>
        <p:guide pos="158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regular.fntdata"/><Relationship Id="rId42" Type="http://schemas.openxmlformats.org/officeDocument/2006/relationships/font" Target="fonts/Lato-italic.fntdata"/><Relationship Id="rId41" Type="http://schemas.openxmlformats.org/officeDocument/2006/relationships/font" Target="fonts/Lato-bold.fntdata"/><Relationship Id="rId44" Type="http://schemas.openxmlformats.org/officeDocument/2006/relationships/font" Target="fonts/Overpass-regular.fntdata"/><Relationship Id="rId43" Type="http://schemas.openxmlformats.org/officeDocument/2006/relationships/font" Target="fonts/Lato-boldItalic.fntdata"/><Relationship Id="rId46" Type="http://schemas.openxmlformats.org/officeDocument/2006/relationships/font" Target="fonts/Overpass-italic.fntdata"/><Relationship Id="rId45" Type="http://schemas.openxmlformats.org/officeDocument/2006/relationships/font" Target="fonts/Overpas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RobotoMono-regular.fntdata"/><Relationship Id="rId47" Type="http://schemas.openxmlformats.org/officeDocument/2006/relationships/font" Target="fonts/Overpass-boldItalic.fntdata"/><Relationship Id="rId49" Type="http://schemas.openxmlformats.org/officeDocument/2006/relationships/font" Target="fonts/RobotoMon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Mono-boldItalic.fntdata"/><Relationship Id="rId50" Type="http://schemas.openxmlformats.org/officeDocument/2006/relationships/font" Target="fonts/RobotoMon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98747fbe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598747fbe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98747fbe7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98747fbe7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598747fbe7_0_1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98747fbe7_0_1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98747fbe7_0_1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598747fbe7_0_1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98747fbe7_0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98747fbe7_0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598747fbe7_0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98747fbe7_0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98747fbe7_0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598747fbe7_0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98747fbe7_0_2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98747fbe7_0_2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598747fbe7_0_2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98747fbe7_0_3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98747fbe7_0_3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598747fbe7_0_3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98747fbe7_0_3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98747fbe7_0_3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598747fbe7_0_3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598747fbe7_0_3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598747fbe7_0_3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598747fbe7_0_3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98747fbe7_0_3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98747fbe7_0_3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598747fbe7_0_3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98747fbe7_0_3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98747fbe7_0_3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598747fbe7_0_3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98747fbe7_0_2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98747fbe7_0_2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598747fbe7_0_2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98747fbe7_0_3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98747fbe7_0_3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598747fbe7_0_3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98bd5959d_1_3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98bd5959d_1_3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598bd5959d_1_3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98bd5959d_1_3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598bd5959d_1_3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598bd5959d_1_3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98bd5959d_1_3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598bd5959d_1_3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598bd5959d_1_3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98bd5959d_1_3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98bd5959d_1_3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598bd5959d_1_3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98bd5959d_1_4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98bd5959d_1_4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598bd5959d_1_4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598bd5959d_1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598bd5959d_1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598bd5959d_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598bd5959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598bd5959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598bd5959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598bd5959d_1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598bd5959d_1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598bd5959d_1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598bd5959d_1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598bd5959d_1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g598bd5959d_1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598bd5959d_1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598bd5959d_1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598bd5959d_1_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598bd5959d_1_1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598bd5959d_1_1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598bd5959d_1_1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598747fbe7_0_3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598747fbe7_0_3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g598747fbe7_0_3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98747fbe7_0_4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98747fbe7_0_4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g598747fbe7_0_4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598747fbe7_0_5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598747fbe7_0_5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g598747fbe7_0_5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598747fbe7_0_4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598747fbe7_0_4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g598747fbe7_0_4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598747fbe7_0_5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598747fbe7_0_5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g598747fbe7_0_5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598747fbe7_0_4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598747fbe7_0_4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g598747fbe7_0_4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598747fbe7_0_4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598747fbe7_0_4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598747fbe7_0_4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598747fbe7_0_4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598747fbe7_0_4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g598747fbe7_0_4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598747fbe7_0_4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598747fbe7_0_4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g598747fbe7_0_4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ver Orange-Purpl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nal Presentation Cover Background.jpg"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313" y="429345"/>
            <a:ext cx="1717500" cy="17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type="ctrTitle"/>
          </p:nvPr>
        </p:nvSpPr>
        <p:spPr>
          <a:xfrm>
            <a:off x="585475" y="2146852"/>
            <a:ext cx="7772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642800" y="3285950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People Working">
  <p:cSld name="Section Cover - People Working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ress Balls.jpg" id="60" name="Google Shape;6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- Orange-Purple Header">
  <p:cSld name="Slide - Orange-Purple 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nal Presentation Header Background.jpg" id="64" name="Google Shape;64;p16"/>
          <p:cNvPicPr preferRelativeResize="0"/>
          <p:nvPr/>
        </p:nvPicPr>
        <p:blipFill rotWithShape="1">
          <a:blip r:embed="rId2">
            <a:alphaModFix/>
          </a:blip>
          <a:srcRect b="59" l="0" r="0" t="59"/>
          <a:stretch/>
        </p:blipFill>
        <p:spPr>
          <a:xfrm>
            <a:off x="0" y="0"/>
            <a:ext cx="9144003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825" lIns="83825" spcFirstLastPara="1" rIns="83825" wrap="square" tIns="838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00" lIns="83825" spcFirstLastPara="1" rIns="83825" wrap="square" tIns="419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581025" y="1276537"/>
            <a:ext cx="7981800" cy="3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-39370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492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65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365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365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 Cover">
  <p:cSld name="Back Cov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3250" y="429345"/>
            <a:ext cx="1717500" cy="17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7"/>
          <p:cNvSpPr txBox="1"/>
          <p:nvPr>
            <p:ph type="ctrTitle"/>
          </p:nvPr>
        </p:nvSpPr>
        <p:spPr>
          <a:xfrm>
            <a:off x="685800" y="2146852"/>
            <a:ext cx="7772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1143000" y="3285950"/>
            <a:ext cx="68580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Keyboard">
  <p:cSld name="Section Cover - Keyboard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yboard.jpg" id="74" name="Google Shape;7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76" name="Google Shape;76;p18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Meeting Table">
  <p:cSld name="Section Cover - Meeting Tabl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eeting Table.jpg" id="78" name="Google Shape;78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9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80" name="Google Shape;80;p19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Notebook">
  <p:cSld name="Section Cover - Noteboo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tebook.jpg" id="82" name="Google Shape;8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84" name="Google Shape;84;p20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Office and Logo">
  <p:cSld name="Section Cover - Office and Logo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ice and Logo.jpg" id="86" name="Google Shape;8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People Working 2">
  <p:cSld name="Section Cover - People Working 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ople Working.jpg" id="90" name="Google Shape;9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2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92" name="Google Shape;92;p2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- Team">
  <p:cSld name="Section Cover - Team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am.jpg" id="94" name="Google Shape;94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3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  <a:defRPr b="0" i="0" sz="4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96" name="Google Shape;96;p23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0" lvl="0" marL="0" marR="0" rt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191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8382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573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676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0955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514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29337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352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825" lIns="83825" spcFirstLastPara="1" rIns="83825" wrap="square" tIns="838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0" i="0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825" lIns="83825" spcFirstLastPara="1" rIns="83825" wrap="square" tIns="83825"/>
          <a:lstStyle>
            <a:lvl1pPr indent="-39370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92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900" lIns="83825" spcFirstLastPara="1" rIns="83825" wrap="square" tIns="419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4" Type="http://schemas.openxmlformats.org/officeDocument/2006/relationships/image" Target="../media/image12.png"/><Relationship Id="rId5" Type="http://schemas.openxmlformats.org/officeDocument/2006/relationships/image" Target="../media/image18.pn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blog.nubank.com.br/machine-learning-meetups-nubank/" TargetMode="External"/><Relationship Id="rId4" Type="http://schemas.openxmlformats.org/officeDocument/2006/relationships/image" Target="../media/image2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Relationship Id="rId5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/>
        </p:nvSpPr>
        <p:spPr>
          <a:xfrm>
            <a:off x="585475" y="2146852"/>
            <a:ext cx="7772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1900" lIns="83825" spcFirstLastPara="1" rIns="83825" wrap="square" tIns="41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ANÁLISE  DE  SENTIMENTOS</a:t>
            </a:r>
            <a:r>
              <a:rPr lang="en" sz="4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4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08" name="Google Shape;108;p25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25"/>
          <p:cNvSpPr txBox="1"/>
          <p:nvPr/>
        </p:nvSpPr>
        <p:spPr>
          <a:xfrm>
            <a:off x="-2" y="1318850"/>
            <a:ext cx="37434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Alysson Dias</a:t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883325" y="2134725"/>
            <a:ext cx="5410500" cy="19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Data Science Engineer na Avenue Code; </a:t>
            </a:r>
            <a:endParaRPr sz="16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20 anos no mercado de TI; </a:t>
            </a:r>
            <a:endParaRPr sz="16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13 anos de atuação em projetos de Data Warehouse (DW); </a:t>
            </a:r>
            <a:endParaRPr sz="16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Dedicação nos últimos anos em trilhas de estatística, Machine </a:t>
            </a: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Learn</a:t>
            </a:r>
            <a:r>
              <a:rPr lang="en" sz="16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ing.</a:t>
            </a:r>
            <a:endParaRPr sz="16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3824" y="1801613"/>
            <a:ext cx="2477975" cy="2469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 txBox="1"/>
          <p:nvPr/>
        </p:nvSpPr>
        <p:spPr>
          <a:xfrm>
            <a:off x="851335" y="3961126"/>
            <a:ext cx="19335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alysson.dias.miranda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851321" y="4271289"/>
            <a:ext cx="27366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alysson@alyssondias.com.br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575" y="4400825"/>
            <a:ext cx="202949" cy="2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127" y="4109624"/>
            <a:ext cx="204200" cy="20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22" y="2228550"/>
            <a:ext cx="232400" cy="2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22" y="2609550"/>
            <a:ext cx="232400" cy="2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22" y="2990550"/>
            <a:ext cx="232400" cy="2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22" y="3295350"/>
            <a:ext cx="232400" cy="24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26" name="Google Shape;126;p26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6"/>
          <p:cNvSpPr txBox="1"/>
          <p:nvPr/>
        </p:nvSpPr>
        <p:spPr>
          <a:xfrm>
            <a:off x="120975" y="1539720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Agenda</a:t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433564" y="2296412"/>
            <a:ext cx="3207600" cy="19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Análise de Sentimentos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Conceitos necessários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Pipeline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Aplicação desenvolvida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3824" y="1801613"/>
            <a:ext cx="2477975" cy="246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verpass"/>
                <a:ea typeface="Overpass"/>
                <a:cs typeface="Overpass"/>
                <a:sym typeface="Overpass"/>
              </a:rPr>
              <a:t>Análise de </a:t>
            </a:r>
            <a:r>
              <a:rPr lang="en"/>
              <a:t>Sentimentos</a:t>
            </a:r>
            <a:endParaRPr/>
          </a:p>
        </p:txBody>
      </p:sp>
      <p:sp>
        <p:nvSpPr>
          <p:cNvPr id="136" name="Google Shape;136;p27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7"/>
          <p:cNvSpPr txBox="1"/>
          <p:nvPr/>
        </p:nvSpPr>
        <p:spPr>
          <a:xfrm>
            <a:off x="683854" y="1668955"/>
            <a:ext cx="24687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O que é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8" name="Google Shape;138;p27"/>
          <p:cNvSpPr txBox="1"/>
          <p:nvPr/>
        </p:nvSpPr>
        <p:spPr>
          <a:xfrm>
            <a:off x="683851" y="2372450"/>
            <a:ext cx="39687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 </a:t>
            </a: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A</a:t>
            </a: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nálise de Sentimentos são </a:t>
            </a: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ferramentas</a:t>
            </a: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de classificação de 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textos que analisam o conteúdo 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de mensagens e através de um 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score definimos se o sentimento subjacente é positivo, negativo 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ou neutro.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9" name="Google Shape;1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300" y="2372450"/>
            <a:ext cx="4138224" cy="17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46" name="Google Shape;146;p28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8"/>
          <p:cNvSpPr txBox="1"/>
          <p:nvPr/>
        </p:nvSpPr>
        <p:spPr>
          <a:xfrm>
            <a:off x="683851" y="2372450"/>
            <a:ext cx="39687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O desafio consiste em prever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uma classe de um documento ou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classificar o documento em uma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lista com base em sua relevância. </a:t>
            </a:r>
            <a:endParaRPr sz="1800">
              <a:solidFill>
                <a:srgbClr val="666666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683852" y="1516857"/>
            <a:ext cx="25908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O desafio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5875" y="1438863"/>
            <a:ext cx="4020575" cy="262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56" name="Google Shape;156;p29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29"/>
          <p:cNvSpPr txBox="1"/>
          <p:nvPr/>
        </p:nvSpPr>
        <p:spPr>
          <a:xfrm>
            <a:off x="683851" y="2372450"/>
            <a:ext cx="39687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Inteligencia Artificial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Machine Learning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Redes Neurais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Recurrent Neural Network(RNN)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Words Embeddings 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Word2vec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7671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Conceitos</a:t>
            </a:r>
            <a:r>
              <a:rPr b="1" lang="en" sz="3600">
                <a:solidFill>
                  <a:srgbClr val="23365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Relevantes</a:t>
            </a:r>
            <a:endParaRPr b="1" sz="3600">
              <a:solidFill>
                <a:srgbClr val="233659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1050" y="2466700"/>
            <a:ext cx="3525750" cy="15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66" name="Google Shape;166;p30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30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Inteligência Artificial </a:t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712125" y="2448300"/>
            <a:ext cx="44199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Inteligência Artificial (IA) é um ramo da ciência da computação que se propõe             a simular a capacidade humana de raciocinar, perceber, tomar decisões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e resolver problemas.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261" y="2372450"/>
            <a:ext cx="3312314" cy="205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76" name="Google Shape;176;p31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7" name="Google Shape;177;p31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Machine Learning 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8" name="Google Shape;178;p31"/>
          <p:cNvSpPr txBox="1"/>
          <p:nvPr/>
        </p:nvSpPr>
        <p:spPr>
          <a:xfrm>
            <a:off x="712125" y="2448300"/>
            <a:ext cx="44199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/>
              </a:rPr>
              <a:t>Machine Learning</a:t>
            </a: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 é um ramo da Inteligência Artificial focado em ensinar computadores a tomarem decisões a partir de dados. A ideia não é programar uma máquina, mas sim tornar possível 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que ela aprenda sozinha a fazer escolhas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a partir de informações. 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2025" y="2448300"/>
            <a:ext cx="3775500" cy="2234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86" name="Google Shape;186;p32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7" name="Google Shape;187;p32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Redes Neurais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8" name="Google Shape;188;p32"/>
          <p:cNvSpPr txBox="1"/>
          <p:nvPr/>
        </p:nvSpPr>
        <p:spPr>
          <a:xfrm>
            <a:off x="712125" y="2448300"/>
            <a:ext cx="42117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Redes Neurais são modelos computacionais inspirados no sistema nervoso central (em particular, o cérebro) que são capazes de realizar o aprendizado de máquina, bem como o reconhecimento de padrões.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225" y="2372449"/>
            <a:ext cx="3750974" cy="2109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196" name="Google Shape;196;p33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7" name="Google Shape;197;p33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Recurrent Neural Network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8" name="Google Shape;198;p33"/>
          <p:cNvSpPr txBox="1"/>
          <p:nvPr/>
        </p:nvSpPr>
        <p:spPr>
          <a:xfrm>
            <a:off x="712125" y="2448300"/>
            <a:ext cx="42117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Uma Rede Neural Recorrente (RNN)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é uma classe de rede neural artificial onde as conexões entre os nós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formam um gráfico direcionado ao longo de uma sequência temporal.</a:t>
            </a:r>
            <a:endParaRPr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225" y="2372449"/>
            <a:ext cx="3750974" cy="2109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06" name="Google Shape;206;p34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7" name="Google Shape;207;p34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Porque RNN?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8" name="Google Shape;208;p34"/>
          <p:cNvSpPr txBox="1"/>
          <p:nvPr/>
        </p:nvSpPr>
        <p:spPr>
          <a:xfrm>
            <a:off x="712125" y="2448300"/>
            <a:ext cx="34104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Os RNN são capazes de lembrar de informações importantes sobre a entrada que receberam, permitindo maior precisão na previsão do próximo step.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209" name="Google Shape;2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8702" y="2068075"/>
            <a:ext cx="4838821" cy="267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16" name="Google Shape;216;p35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35"/>
          <p:cNvSpPr txBox="1"/>
          <p:nvPr/>
        </p:nvSpPr>
        <p:spPr>
          <a:xfrm>
            <a:off x="455250" y="2372450"/>
            <a:ext cx="43047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66700" marR="5715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Word embeddings é uma forma representação de palavras ou frases do vocabulário que são mapeadas para vetores de números reais.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35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W</a:t>
            </a: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ords Embeddings </a:t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9" name="Google Shape;21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2633" y="2372449"/>
            <a:ext cx="3535467" cy="19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26" name="Google Shape;226;p36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36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Word2vec </a:t>
            </a:r>
            <a:endParaRPr sz="36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478150" y="2372450"/>
            <a:ext cx="4316400" cy="23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66700" marR="5715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Word2vec é um modelo  utilizado para criar word embeddings. São redes neurais treinadas para reconstruir contextos lingüísticos de palavras.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9" name="Google Shape;2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8200" y="1924269"/>
            <a:ext cx="4316400" cy="270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 txBox="1"/>
          <p:nvPr/>
        </p:nvSpPr>
        <p:spPr>
          <a:xfrm>
            <a:off x="683850" y="954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Dicionário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p37"/>
          <p:cNvSpPr txBox="1"/>
          <p:nvPr/>
        </p:nvSpPr>
        <p:spPr>
          <a:xfrm>
            <a:off x="4552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37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38" name="Google Shape;238;p37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37"/>
          <p:cNvSpPr txBox="1"/>
          <p:nvPr/>
        </p:nvSpPr>
        <p:spPr>
          <a:xfrm>
            <a:off x="13696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aresta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0" name="Google Shape;240;p37"/>
          <p:cNvSpPr txBox="1"/>
          <p:nvPr/>
        </p:nvSpPr>
        <p:spPr>
          <a:xfrm>
            <a:off x="2284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bola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1" name="Google Shape;241;p37"/>
          <p:cNvSpPr txBox="1"/>
          <p:nvPr/>
        </p:nvSpPr>
        <p:spPr>
          <a:xfrm>
            <a:off x="31984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2" name="Google Shape;242;p37"/>
          <p:cNvSpPr txBox="1"/>
          <p:nvPr/>
        </p:nvSpPr>
        <p:spPr>
          <a:xfrm>
            <a:off x="4189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52558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4" name="Google Shape;244;p37"/>
          <p:cNvSpPr txBox="1"/>
          <p:nvPr/>
        </p:nvSpPr>
        <p:spPr>
          <a:xfrm>
            <a:off x="6094050" y="1296179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5" name="Google Shape;245;p37"/>
          <p:cNvSpPr txBox="1"/>
          <p:nvPr/>
        </p:nvSpPr>
        <p:spPr>
          <a:xfrm>
            <a:off x="7218548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zoológico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8"/>
          <p:cNvSpPr txBox="1"/>
          <p:nvPr/>
        </p:nvSpPr>
        <p:spPr>
          <a:xfrm>
            <a:off x="683850" y="954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Dicionário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2" name="Google Shape;252;p38"/>
          <p:cNvSpPr txBox="1"/>
          <p:nvPr/>
        </p:nvSpPr>
        <p:spPr>
          <a:xfrm>
            <a:off x="4552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3" name="Google Shape;253;p38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54" name="Google Shape;254;p38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5" name="Google Shape;255;p38"/>
          <p:cNvSpPr txBox="1"/>
          <p:nvPr/>
        </p:nvSpPr>
        <p:spPr>
          <a:xfrm>
            <a:off x="13696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aresta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6" name="Google Shape;256;p38"/>
          <p:cNvSpPr txBox="1"/>
          <p:nvPr/>
        </p:nvSpPr>
        <p:spPr>
          <a:xfrm>
            <a:off x="2284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bola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7" name="Google Shape;257;p38"/>
          <p:cNvSpPr txBox="1"/>
          <p:nvPr/>
        </p:nvSpPr>
        <p:spPr>
          <a:xfrm>
            <a:off x="31984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38"/>
          <p:cNvSpPr txBox="1"/>
          <p:nvPr/>
        </p:nvSpPr>
        <p:spPr>
          <a:xfrm>
            <a:off x="4189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9" name="Google Shape;259;p38"/>
          <p:cNvSpPr txBox="1"/>
          <p:nvPr/>
        </p:nvSpPr>
        <p:spPr>
          <a:xfrm>
            <a:off x="52558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0" name="Google Shape;260;p38"/>
          <p:cNvSpPr txBox="1"/>
          <p:nvPr/>
        </p:nvSpPr>
        <p:spPr>
          <a:xfrm>
            <a:off x="6094050" y="1296179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7218548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zoológico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455250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[1 0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3" name="Google Shape;263;p38"/>
          <p:cNvSpPr txBox="1"/>
          <p:nvPr/>
        </p:nvSpPr>
        <p:spPr>
          <a:xfrm>
            <a:off x="13789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1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229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1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7246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0 … 1]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6" name="Google Shape;266;p38"/>
          <p:cNvSpPr txBox="1"/>
          <p:nvPr/>
        </p:nvSpPr>
        <p:spPr>
          <a:xfrm>
            <a:off x="32077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4198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8" name="Google Shape;268;p38"/>
          <p:cNvSpPr txBox="1"/>
          <p:nvPr/>
        </p:nvSpPr>
        <p:spPr>
          <a:xfrm>
            <a:off x="52651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9" name="Google Shape;269;p38"/>
          <p:cNvSpPr txBox="1"/>
          <p:nvPr/>
        </p:nvSpPr>
        <p:spPr>
          <a:xfrm>
            <a:off x="610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/>
          <p:nvPr/>
        </p:nvSpPr>
        <p:spPr>
          <a:xfrm>
            <a:off x="683850" y="954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Dicionário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4552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7" name="Google Shape;277;p39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278" name="Google Shape;278;p39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39"/>
          <p:cNvSpPr txBox="1"/>
          <p:nvPr/>
        </p:nvSpPr>
        <p:spPr>
          <a:xfrm>
            <a:off x="13696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aresta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0" name="Google Shape;280;p39"/>
          <p:cNvSpPr txBox="1"/>
          <p:nvPr/>
        </p:nvSpPr>
        <p:spPr>
          <a:xfrm>
            <a:off x="2284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bola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1" name="Google Shape;281;p39"/>
          <p:cNvSpPr txBox="1"/>
          <p:nvPr/>
        </p:nvSpPr>
        <p:spPr>
          <a:xfrm>
            <a:off x="31984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2" name="Google Shape;282;p39"/>
          <p:cNvSpPr txBox="1"/>
          <p:nvPr/>
        </p:nvSpPr>
        <p:spPr>
          <a:xfrm>
            <a:off x="4189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3" name="Google Shape;283;p39"/>
          <p:cNvSpPr txBox="1"/>
          <p:nvPr/>
        </p:nvSpPr>
        <p:spPr>
          <a:xfrm>
            <a:off x="52558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4" name="Google Shape;284;p39"/>
          <p:cNvSpPr txBox="1"/>
          <p:nvPr/>
        </p:nvSpPr>
        <p:spPr>
          <a:xfrm>
            <a:off x="6094050" y="1296179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5" name="Google Shape;285;p39"/>
          <p:cNvSpPr txBox="1"/>
          <p:nvPr/>
        </p:nvSpPr>
        <p:spPr>
          <a:xfrm>
            <a:off x="7218548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zoológico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6" name="Google Shape;286;p39"/>
          <p:cNvSpPr txBox="1"/>
          <p:nvPr/>
        </p:nvSpPr>
        <p:spPr>
          <a:xfrm>
            <a:off x="455250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[1 0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7" name="Google Shape;287;p39"/>
          <p:cNvSpPr txBox="1"/>
          <p:nvPr/>
        </p:nvSpPr>
        <p:spPr>
          <a:xfrm>
            <a:off x="13789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1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8" name="Google Shape;288;p39"/>
          <p:cNvSpPr txBox="1"/>
          <p:nvPr/>
        </p:nvSpPr>
        <p:spPr>
          <a:xfrm>
            <a:off x="229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1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9" name="Google Shape;289;p39"/>
          <p:cNvSpPr txBox="1"/>
          <p:nvPr/>
        </p:nvSpPr>
        <p:spPr>
          <a:xfrm>
            <a:off x="7246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0 … 1]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0" name="Google Shape;290;p39"/>
          <p:cNvSpPr txBox="1"/>
          <p:nvPr/>
        </p:nvSpPr>
        <p:spPr>
          <a:xfrm>
            <a:off x="32077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1" name="Google Shape;291;p39"/>
          <p:cNvSpPr txBox="1"/>
          <p:nvPr/>
        </p:nvSpPr>
        <p:spPr>
          <a:xfrm>
            <a:off x="4198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2" name="Google Shape;292;p39"/>
          <p:cNvSpPr txBox="1"/>
          <p:nvPr/>
        </p:nvSpPr>
        <p:spPr>
          <a:xfrm>
            <a:off x="52651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3" name="Google Shape;293;p39"/>
          <p:cNvSpPr txBox="1"/>
          <p:nvPr/>
        </p:nvSpPr>
        <p:spPr>
          <a:xfrm>
            <a:off x="610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4552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5" name="Google Shape;295;p39"/>
          <p:cNvSpPr txBox="1"/>
          <p:nvPr/>
        </p:nvSpPr>
        <p:spPr>
          <a:xfrm>
            <a:off x="13696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6" name="Google Shape;296;p39"/>
          <p:cNvSpPr txBox="1"/>
          <p:nvPr/>
        </p:nvSpPr>
        <p:spPr>
          <a:xfrm>
            <a:off x="2284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7" name="Google Shape;297;p39"/>
          <p:cNvSpPr txBox="1"/>
          <p:nvPr/>
        </p:nvSpPr>
        <p:spPr>
          <a:xfrm>
            <a:off x="7237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50000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 txBox="1"/>
          <p:nvPr/>
        </p:nvSpPr>
        <p:spPr>
          <a:xfrm>
            <a:off x="683850" y="954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Dicionário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40"/>
          <p:cNvSpPr txBox="1"/>
          <p:nvPr/>
        </p:nvSpPr>
        <p:spPr>
          <a:xfrm>
            <a:off x="4552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40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306" name="Google Shape;306;p40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7" name="Google Shape;307;p40"/>
          <p:cNvSpPr txBox="1"/>
          <p:nvPr/>
        </p:nvSpPr>
        <p:spPr>
          <a:xfrm>
            <a:off x="13696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aresta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8" name="Google Shape;308;p40"/>
          <p:cNvSpPr txBox="1"/>
          <p:nvPr/>
        </p:nvSpPr>
        <p:spPr>
          <a:xfrm>
            <a:off x="2284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bola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9" name="Google Shape;309;p40"/>
          <p:cNvSpPr txBox="1"/>
          <p:nvPr/>
        </p:nvSpPr>
        <p:spPr>
          <a:xfrm>
            <a:off x="31984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0" name="Google Shape;310;p40"/>
          <p:cNvSpPr txBox="1"/>
          <p:nvPr/>
        </p:nvSpPr>
        <p:spPr>
          <a:xfrm>
            <a:off x="4189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" name="Google Shape;311;p40"/>
          <p:cNvSpPr txBox="1"/>
          <p:nvPr/>
        </p:nvSpPr>
        <p:spPr>
          <a:xfrm>
            <a:off x="52558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Google Shape;312;p40"/>
          <p:cNvSpPr txBox="1"/>
          <p:nvPr/>
        </p:nvSpPr>
        <p:spPr>
          <a:xfrm>
            <a:off x="6094050" y="1296179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3" name="Google Shape;313;p40"/>
          <p:cNvSpPr txBox="1"/>
          <p:nvPr/>
        </p:nvSpPr>
        <p:spPr>
          <a:xfrm>
            <a:off x="683850" y="20211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Frases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4" name="Google Shape;314;p40"/>
          <p:cNvSpPr txBox="1"/>
          <p:nvPr/>
        </p:nvSpPr>
        <p:spPr>
          <a:xfrm>
            <a:off x="836250" y="24021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 gosto de jogar futebol com meus amigos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5" name="Google Shape;315;p40"/>
          <p:cNvSpPr txBox="1"/>
          <p:nvPr/>
        </p:nvSpPr>
        <p:spPr>
          <a:xfrm>
            <a:off x="836250" y="27069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Ela trabalha em um zoológico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6" name="Google Shape;316;p40"/>
          <p:cNvSpPr txBox="1"/>
          <p:nvPr/>
        </p:nvSpPr>
        <p:spPr>
          <a:xfrm>
            <a:off x="836250" y="29355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 b="1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7" name="Google Shape;317;p40"/>
          <p:cNvSpPr txBox="1"/>
          <p:nvPr/>
        </p:nvSpPr>
        <p:spPr>
          <a:xfrm>
            <a:off x="7218548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zoológico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8" name="Google Shape;318;p40"/>
          <p:cNvSpPr txBox="1"/>
          <p:nvPr/>
        </p:nvSpPr>
        <p:spPr>
          <a:xfrm>
            <a:off x="455250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[1 0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9" name="Google Shape;319;p40"/>
          <p:cNvSpPr txBox="1"/>
          <p:nvPr/>
        </p:nvSpPr>
        <p:spPr>
          <a:xfrm>
            <a:off x="13789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1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0" name="Google Shape;320;p40"/>
          <p:cNvSpPr txBox="1"/>
          <p:nvPr/>
        </p:nvSpPr>
        <p:spPr>
          <a:xfrm>
            <a:off x="229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1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1" name="Google Shape;321;p40"/>
          <p:cNvSpPr txBox="1"/>
          <p:nvPr/>
        </p:nvSpPr>
        <p:spPr>
          <a:xfrm>
            <a:off x="7246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0 … 1]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2" name="Google Shape;322;p40"/>
          <p:cNvSpPr txBox="1"/>
          <p:nvPr/>
        </p:nvSpPr>
        <p:spPr>
          <a:xfrm>
            <a:off x="32077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3" name="Google Shape;323;p40"/>
          <p:cNvSpPr txBox="1"/>
          <p:nvPr/>
        </p:nvSpPr>
        <p:spPr>
          <a:xfrm>
            <a:off x="4198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4" name="Google Shape;324;p40"/>
          <p:cNvSpPr txBox="1"/>
          <p:nvPr/>
        </p:nvSpPr>
        <p:spPr>
          <a:xfrm>
            <a:off x="52651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5" name="Google Shape;325;p40"/>
          <p:cNvSpPr txBox="1"/>
          <p:nvPr/>
        </p:nvSpPr>
        <p:spPr>
          <a:xfrm>
            <a:off x="610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6" name="Google Shape;326;p40"/>
          <p:cNvSpPr txBox="1"/>
          <p:nvPr/>
        </p:nvSpPr>
        <p:spPr>
          <a:xfrm>
            <a:off x="4552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7" name="Google Shape;327;p40"/>
          <p:cNvSpPr txBox="1"/>
          <p:nvPr/>
        </p:nvSpPr>
        <p:spPr>
          <a:xfrm>
            <a:off x="13696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8" name="Google Shape;328;p40"/>
          <p:cNvSpPr txBox="1"/>
          <p:nvPr/>
        </p:nvSpPr>
        <p:spPr>
          <a:xfrm>
            <a:off x="2284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9" name="Google Shape;329;p40"/>
          <p:cNvSpPr txBox="1"/>
          <p:nvPr/>
        </p:nvSpPr>
        <p:spPr>
          <a:xfrm>
            <a:off x="7237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50000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1"/>
          <p:cNvSpPr txBox="1"/>
          <p:nvPr/>
        </p:nvSpPr>
        <p:spPr>
          <a:xfrm>
            <a:off x="683850" y="954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Dicionário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6" name="Google Shape;336;p41"/>
          <p:cNvSpPr txBox="1"/>
          <p:nvPr/>
        </p:nvSpPr>
        <p:spPr>
          <a:xfrm>
            <a:off x="4552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41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338" name="Google Shape;338;p41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9" name="Google Shape;339;p41"/>
          <p:cNvSpPr txBox="1"/>
          <p:nvPr/>
        </p:nvSpPr>
        <p:spPr>
          <a:xfrm>
            <a:off x="13696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aresta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0" name="Google Shape;340;p41"/>
          <p:cNvSpPr txBox="1"/>
          <p:nvPr/>
        </p:nvSpPr>
        <p:spPr>
          <a:xfrm>
            <a:off x="2284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bola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1" name="Google Shape;341;p41"/>
          <p:cNvSpPr txBox="1"/>
          <p:nvPr/>
        </p:nvSpPr>
        <p:spPr>
          <a:xfrm>
            <a:off x="31984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2" name="Google Shape;342;p41"/>
          <p:cNvSpPr txBox="1"/>
          <p:nvPr/>
        </p:nvSpPr>
        <p:spPr>
          <a:xfrm>
            <a:off x="41890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3" name="Google Shape;343;p41"/>
          <p:cNvSpPr txBox="1"/>
          <p:nvPr/>
        </p:nvSpPr>
        <p:spPr>
          <a:xfrm>
            <a:off x="5255850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4" name="Google Shape;344;p41"/>
          <p:cNvSpPr txBox="1"/>
          <p:nvPr/>
        </p:nvSpPr>
        <p:spPr>
          <a:xfrm>
            <a:off x="6094050" y="1296179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5" name="Google Shape;345;p41"/>
          <p:cNvSpPr txBox="1"/>
          <p:nvPr/>
        </p:nvSpPr>
        <p:spPr>
          <a:xfrm>
            <a:off x="683850" y="20211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Frases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41"/>
          <p:cNvSpPr txBox="1"/>
          <p:nvPr/>
        </p:nvSpPr>
        <p:spPr>
          <a:xfrm>
            <a:off x="836250" y="24021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 gosto de jogar futebol com meus amigos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41"/>
          <p:cNvSpPr txBox="1"/>
          <p:nvPr/>
        </p:nvSpPr>
        <p:spPr>
          <a:xfrm>
            <a:off x="836250" y="27069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Ela trabalha em um zoológico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41"/>
          <p:cNvSpPr txBox="1"/>
          <p:nvPr/>
        </p:nvSpPr>
        <p:spPr>
          <a:xfrm>
            <a:off x="836250" y="2935575"/>
            <a:ext cx="6279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… </a:t>
            </a:r>
            <a:endParaRPr b="1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9" name="Google Shape;349;p41"/>
          <p:cNvSpPr txBox="1"/>
          <p:nvPr/>
        </p:nvSpPr>
        <p:spPr>
          <a:xfrm>
            <a:off x="683850" y="3392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Conjunto de dados rotulado</a:t>
            </a:r>
            <a:endParaRPr b="1"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0" name="Google Shape;350;p41"/>
          <p:cNvSpPr txBox="1"/>
          <p:nvPr/>
        </p:nvSpPr>
        <p:spPr>
          <a:xfrm>
            <a:off x="836250" y="3926175"/>
            <a:ext cx="4103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 gosto de </a:t>
            </a: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com meus amigos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1" name="Google Shape;351;p41"/>
          <p:cNvSpPr txBox="1"/>
          <p:nvPr/>
        </p:nvSpPr>
        <p:spPr>
          <a:xfrm>
            <a:off x="836250" y="4230975"/>
            <a:ext cx="4103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 gosto de jogar futebol com </a:t>
            </a: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meus</a:t>
            </a: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amigos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2" name="Google Shape;352;p41"/>
          <p:cNvSpPr txBox="1"/>
          <p:nvPr/>
        </p:nvSpPr>
        <p:spPr>
          <a:xfrm>
            <a:off x="7218548" y="13353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zoológico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3" name="Google Shape;353;p41"/>
          <p:cNvSpPr txBox="1"/>
          <p:nvPr/>
        </p:nvSpPr>
        <p:spPr>
          <a:xfrm>
            <a:off x="455250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[1 0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4" name="Google Shape;354;p41"/>
          <p:cNvSpPr txBox="1"/>
          <p:nvPr/>
        </p:nvSpPr>
        <p:spPr>
          <a:xfrm>
            <a:off x="13789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1 0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5" name="Google Shape;355;p41"/>
          <p:cNvSpPr txBox="1"/>
          <p:nvPr/>
        </p:nvSpPr>
        <p:spPr>
          <a:xfrm>
            <a:off x="229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1 … 0]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6" name="Google Shape;356;p41"/>
          <p:cNvSpPr txBox="1"/>
          <p:nvPr/>
        </p:nvSpPr>
        <p:spPr>
          <a:xfrm>
            <a:off x="7246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[0 0 0 … 1]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7" name="Google Shape;357;p41"/>
          <p:cNvSpPr txBox="1"/>
          <p:nvPr/>
        </p:nvSpPr>
        <p:spPr>
          <a:xfrm>
            <a:off x="32077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8" name="Google Shape;358;p41"/>
          <p:cNvSpPr txBox="1"/>
          <p:nvPr/>
        </p:nvSpPr>
        <p:spPr>
          <a:xfrm>
            <a:off x="4198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9" name="Google Shape;359;p41"/>
          <p:cNvSpPr txBox="1"/>
          <p:nvPr/>
        </p:nvSpPr>
        <p:spPr>
          <a:xfrm>
            <a:off x="52651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0" name="Google Shape;360;p41"/>
          <p:cNvSpPr txBox="1"/>
          <p:nvPr/>
        </p:nvSpPr>
        <p:spPr>
          <a:xfrm>
            <a:off x="6103301" y="16401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1" name="Google Shape;361;p41"/>
          <p:cNvSpPr txBox="1"/>
          <p:nvPr/>
        </p:nvSpPr>
        <p:spPr>
          <a:xfrm>
            <a:off x="836250" y="4535775"/>
            <a:ext cx="4103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gosto de </a:t>
            </a: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futebol com meus amigos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2" name="Google Shape;362;p41"/>
          <p:cNvSpPr/>
          <p:nvPr/>
        </p:nvSpPr>
        <p:spPr>
          <a:xfrm>
            <a:off x="3961575" y="40202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1"/>
          <p:cNvSpPr/>
          <p:nvPr/>
        </p:nvSpPr>
        <p:spPr>
          <a:xfrm>
            <a:off x="5104575" y="40202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41"/>
          <p:cNvCxnSpPr>
            <a:endCxn id="363" idx="1"/>
          </p:cNvCxnSpPr>
          <p:nvPr/>
        </p:nvCxnSpPr>
        <p:spPr>
          <a:xfrm>
            <a:off x="4104975" y="4091950"/>
            <a:ext cx="99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" name="Google Shape;365;p41"/>
          <p:cNvSpPr/>
          <p:nvPr/>
        </p:nvSpPr>
        <p:spPr>
          <a:xfrm>
            <a:off x="3961575" y="43250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1"/>
          <p:cNvSpPr/>
          <p:nvPr/>
        </p:nvSpPr>
        <p:spPr>
          <a:xfrm>
            <a:off x="5104575" y="43250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7" name="Google Shape;367;p41"/>
          <p:cNvCxnSpPr>
            <a:endCxn id="366" idx="1"/>
          </p:cNvCxnSpPr>
          <p:nvPr/>
        </p:nvCxnSpPr>
        <p:spPr>
          <a:xfrm>
            <a:off x="4104975" y="4396750"/>
            <a:ext cx="99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8" name="Google Shape;368;p41"/>
          <p:cNvSpPr/>
          <p:nvPr/>
        </p:nvSpPr>
        <p:spPr>
          <a:xfrm>
            <a:off x="3961575" y="46298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1"/>
          <p:cNvSpPr/>
          <p:nvPr/>
        </p:nvSpPr>
        <p:spPr>
          <a:xfrm>
            <a:off x="5104575" y="4629850"/>
            <a:ext cx="1434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0" name="Google Shape;370;p41"/>
          <p:cNvCxnSpPr>
            <a:endCxn id="369" idx="1"/>
          </p:cNvCxnSpPr>
          <p:nvPr/>
        </p:nvCxnSpPr>
        <p:spPr>
          <a:xfrm>
            <a:off x="4104975" y="4701550"/>
            <a:ext cx="99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" name="Google Shape;371;p41"/>
          <p:cNvSpPr txBox="1"/>
          <p:nvPr/>
        </p:nvSpPr>
        <p:spPr>
          <a:xfrm>
            <a:off x="4552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2" name="Google Shape;372;p41"/>
          <p:cNvSpPr txBox="1"/>
          <p:nvPr/>
        </p:nvSpPr>
        <p:spPr>
          <a:xfrm>
            <a:off x="13696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2284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4" name="Google Shape;374;p41"/>
          <p:cNvSpPr txBox="1"/>
          <p:nvPr/>
        </p:nvSpPr>
        <p:spPr>
          <a:xfrm>
            <a:off x="7237050" y="1792575"/>
            <a:ext cx="15735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O</a:t>
            </a:r>
            <a:r>
              <a:rPr baseline="-25000" lang="en" sz="1000">
                <a:solidFill>
                  <a:srgbClr val="007AE6"/>
                </a:solidFill>
                <a:latin typeface="Consolas"/>
                <a:ea typeface="Consolas"/>
                <a:cs typeface="Consolas"/>
                <a:sym typeface="Consolas"/>
              </a:rPr>
              <a:t>50000</a:t>
            </a:r>
            <a:endParaRPr baseline="-25000" sz="1000">
              <a:solidFill>
                <a:srgbClr val="007AE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5332050" y="3621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Entrada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6" name="Google Shape;376;p41"/>
          <p:cNvSpPr txBox="1"/>
          <p:nvPr/>
        </p:nvSpPr>
        <p:spPr>
          <a:xfrm>
            <a:off x="6856050" y="3621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Saída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7" name="Google Shape;377;p41"/>
          <p:cNvSpPr txBox="1"/>
          <p:nvPr/>
        </p:nvSpPr>
        <p:spPr>
          <a:xfrm>
            <a:off x="5484450" y="39261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8" name="Google Shape;378;p41"/>
          <p:cNvSpPr txBox="1"/>
          <p:nvPr/>
        </p:nvSpPr>
        <p:spPr>
          <a:xfrm>
            <a:off x="6856050" y="39261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38D0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9" name="Google Shape;379;p41"/>
          <p:cNvSpPr txBox="1"/>
          <p:nvPr/>
        </p:nvSpPr>
        <p:spPr>
          <a:xfrm>
            <a:off x="5484450" y="4230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42100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0" name="Google Shape;380;p41"/>
          <p:cNvSpPr txBox="1"/>
          <p:nvPr/>
        </p:nvSpPr>
        <p:spPr>
          <a:xfrm>
            <a:off x="6856050" y="4230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aseline="-25000" sz="1200">
              <a:solidFill>
                <a:srgbClr val="038D0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1" name="Google Shape;381;p41"/>
          <p:cNvSpPr txBox="1"/>
          <p:nvPr/>
        </p:nvSpPr>
        <p:spPr>
          <a:xfrm>
            <a:off x="5484450" y="45357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2" name="Google Shape;382;p41"/>
          <p:cNvSpPr txBox="1"/>
          <p:nvPr/>
        </p:nvSpPr>
        <p:spPr>
          <a:xfrm>
            <a:off x="6856050" y="45357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38D01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38D0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2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389" name="Google Shape;389;p42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0" name="Google Shape;390;p42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3"/>
          <p:cNvSpPr txBox="1"/>
          <p:nvPr/>
        </p:nvSpPr>
        <p:spPr>
          <a:xfrm>
            <a:off x="3100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7" name="Google Shape;397;p43"/>
          <p:cNvSpPr txBox="1"/>
          <p:nvPr/>
        </p:nvSpPr>
        <p:spPr>
          <a:xfrm>
            <a:off x="40153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5005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9" name="Google Shape;399;p43"/>
          <p:cNvSpPr txBox="1"/>
          <p:nvPr/>
        </p:nvSpPr>
        <p:spPr>
          <a:xfrm>
            <a:off x="60727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0" name="Google Shape;400;p43"/>
          <p:cNvSpPr txBox="1"/>
          <p:nvPr/>
        </p:nvSpPr>
        <p:spPr>
          <a:xfrm>
            <a:off x="21865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1" name="Google Shape;401;p43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402" name="Google Shape;402;p43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43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4"/>
          <p:cNvSpPr txBox="1"/>
          <p:nvPr/>
        </p:nvSpPr>
        <p:spPr>
          <a:xfrm>
            <a:off x="3100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0" name="Google Shape;410;p44"/>
          <p:cNvSpPr txBox="1"/>
          <p:nvPr/>
        </p:nvSpPr>
        <p:spPr>
          <a:xfrm>
            <a:off x="40153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1" name="Google Shape;411;p44"/>
          <p:cNvSpPr txBox="1"/>
          <p:nvPr/>
        </p:nvSpPr>
        <p:spPr>
          <a:xfrm>
            <a:off x="5005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2" name="Google Shape;412;p44"/>
          <p:cNvSpPr txBox="1"/>
          <p:nvPr/>
        </p:nvSpPr>
        <p:spPr>
          <a:xfrm>
            <a:off x="60727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3" name="Google Shape;413;p44"/>
          <p:cNvSpPr txBox="1"/>
          <p:nvPr/>
        </p:nvSpPr>
        <p:spPr>
          <a:xfrm>
            <a:off x="21865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44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415" name="Google Shape;415;p44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44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7" name="Google Shape;417;p44"/>
          <p:cNvSpPr txBox="1"/>
          <p:nvPr/>
        </p:nvSpPr>
        <p:spPr>
          <a:xfrm>
            <a:off x="2360250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8" name="Google Shape;418;p44"/>
          <p:cNvSpPr txBox="1"/>
          <p:nvPr/>
        </p:nvSpPr>
        <p:spPr>
          <a:xfrm>
            <a:off x="3265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9" name="Google Shape;419;p44"/>
          <p:cNvSpPr txBox="1"/>
          <p:nvPr/>
        </p:nvSpPr>
        <p:spPr>
          <a:xfrm>
            <a:off x="41797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0" name="Google Shape;420;p44"/>
          <p:cNvSpPr txBox="1"/>
          <p:nvPr/>
        </p:nvSpPr>
        <p:spPr>
          <a:xfrm>
            <a:off x="5170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1" name="Google Shape;421;p44"/>
          <p:cNvSpPr txBox="1"/>
          <p:nvPr/>
        </p:nvSpPr>
        <p:spPr>
          <a:xfrm>
            <a:off x="62371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5"/>
          <p:cNvSpPr txBox="1"/>
          <p:nvPr/>
        </p:nvSpPr>
        <p:spPr>
          <a:xfrm>
            <a:off x="3100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8" name="Google Shape;428;p45"/>
          <p:cNvSpPr txBox="1"/>
          <p:nvPr/>
        </p:nvSpPr>
        <p:spPr>
          <a:xfrm>
            <a:off x="40153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9" name="Google Shape;429;p45"/>
          <p:cNvSpPr txBox="1"/>
          <p:nvPr/>
        </p:nvSpPr>
        <p:spPr>
          <a:xfrm>
            <a:off x="5005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0" name="Google Shape;430;p45"/>
          <p:cNvSpPr txBox="1"/>
          <p:nvPr/>
        </p:nvSpPr>
        <p:spPr>
          <a:xfrm>
            <a:off x="60727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1" name="Google Shape;431;p45"/>
          <p:cNvSpPr txBox="1"/>
          <p:nvPr/>
        </p:nvSpPr>
        <p:spPr>
          <a:xfrm>
            <a:off x="21865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2" name="Google Shape;432;p45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433" name="Google Shape;433;p45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45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5" name="Google Shape;435;p45"/>
          <p:cNvSpPr txBox="1"/>
          <p:nvPr/>
        </p:nvSpPr>
        <p:spPr>
          <a:xfrm>
            <a:off x="2360250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6" name="Google Shape;436;p45"/>
          <p:cNvSpPr txBox="1"/>
          <p:nvPr/>
        </p:nvSpPr>
        <p:spPr>
          <a:xfrm>
            <a:off x="3265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7" name="Google Shape;437;p45"/>
          <p:cNvSpPr txBox="1"/>
          <p:nvPr/>
        </p:nvSpPr>
        <p:spPr>
          <a:xfrm>
            <a:off x="41797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8" name="Google Shape;438;p45"/>
          <p:cNvSpPr txBox="1"/>
          <p:nvPr/>
        </p:nvSpPr>
        <p:spPr>
          <a:xfrm>
            <a:off x="5170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9" name="Google Shape;439;p45"/>
          <p:cNvSpPr txBox="1"/>
          <p:nvPr/>
        </p:nvSpPr>
        <p:spPr>
          <a:xfrm>
            <a:off x="62371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0" name="Google Shape;440;p45"/>
          <p:cNvSpPr txBox="1"/>
          <p:nvPr/>
        </p:nvSpPr>
        <p:spPr>
          <a:xfrm>
            <a:off x="2512650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1" name="Google Shape;441;p45"/>
          <p:cNvSpPr txBox="1"/>
          <p:nvPr/>
        </p:nvSpPr>
        <p:spPr>
          <a:xfrm>
            <a:off x="3417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2" name="Google Shape;442;p45"/>
          <p:cNvSpPr txBox="1"/>
          <p:nvPr/>
        </p:nvSpPr>
        <p:spPr>
          <a:xfrm>
            <a:off x="43321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3" name="Google Shape;443;p45"/>
          <p:cNvSpPr txBox="1"/>
          <p:nvPr/>
        </p:nvSpPr>
        <p:spPr>
          <a:xfrm>
            <a:off x="5322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4" name="Google Shape;444;p45"/>
          <p:cNvSpPr txBox="1"/>
          <p:nvPr/>
        </p:nvSpPr>
        <p:spPr>
          <a:xfrm>
            <a:off x="63895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5" name="Google Shape;445;p45"/>
          <p:cNvSpPr txBox="1"/>
          <p:nvPr/>
        </p:nvSpPr>
        <p:spPr>
          <a:xfrm>
            <a:off x="2521901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6" name="Google Shape;446;p45"/>
          <p:cNvSpPr txBox="1"/>
          <p:nvPr/>
        </p:nvSpPr>
        <p:spPr>
          <a:xfrm>
            <a:off x="3427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43414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8" name="Google Shape;448;p45"/>
          <p:cNvSpPr txBox="1"/>
          <p:nvPr/>
        </p:nvSpPr>
        <p:spPr>
          <a:xfrm>
            <a:off x="5332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9" name="Google Shape;449;p45"/>
          <p:cNvSpPr txBox="1"/>
          <p:nvPr/>
        </p:nvSpPr>
        <p:spPr>
          <a:xfrm>
            <a:off x="63988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0" name="Google Shape;450;p45"/>
          <p:cNvSpPr txBox="1"/>
          <p:nvPr/>
        </p:nvSpPr>
        <p:spPr>
          <a:xfrm>
            <a:off x="2360250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1" name="Google Shape;451;p45"/>
          <p:cNvSpPr txBox="1"/>
          <p:nvPr/>
        </p:nvSpPr>
        <p:spPr>
          <a:xfrm>
            <a:off x="3265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2" name="Google Shape;452;p45"/>
          <p:cNvSpPr txBox="1"/>
          <p:nvPr/>
        </p:nvSpPr>
        <p:spPr>
          <a:xfrm>
            <a:off x="41797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3" name="Google Shape;453;p45"/>
          <p:cNvSpPr txBox="1"/>
          <p:nvPr/>
        </p:nvSpPr>
        <p:spPr>
          <a:xfrm>
            <a:off x="5170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4" name="Google Shape;454;p45"/>
          <p:cNvSpPr txBox="1"/>
          <p:nvPr/>
        </p:nvSpPr>
        <p:spPr>
          <a:xfrm>
            <a:off x="62371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5" name="Google Shape;455;p45"/>
          <p:cNvSpPr/>
          <p:nvPr/>
        </p:nvSpPr>
        <p:spPr>
          <a:xfrm>
            <a:off x="25717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5"/>
          <p:cNvSpPr/>
          <p:nvPr/>
        </p:nvSpPr>
        <p:spPr>
          <a:xfrm>
            <a:off x="25717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7" name="Google Shape;457;p45"/>
          <p:cNvCxnSpPr>
            <a:stCxn id="455" idx="2"/>
            <a:endCxn id="456" idx="0"/>
          </p:cNvCxnSpPr>
          <p:nvPr/>
        </p:nvCxnSpPr>
        <p:spPr>
          <a:xfrm>
            <a:off x="26461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58" name="Google Shape;458;p45"/>
          <p:cNvSpPr/>
          <p:nvPr/>
        </p:nvSpPr>
        <p:spPr>
          <a:xfrm>
            <a:off x="3486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5"/>
          <p:cNvSpPr/>
          <p:nvPr/>
        </p:nvSpPr>
        <p:spPr>
          <a:xfrm>
            <a:off x="3486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0" name="Google Shape;460;p45"/>
          <p:cNvCxnSpPr>
            <a:stCxn id="458" idx="2"/>
            <a:endCxn id="459" idx="0"/>
          </p:cNvCxnSpPr>
          <p:nvPr/>
        </p:nvCxnSpPr>
        <p:spPr>
          <a:xfrm>
            <a:off x="3560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61" name="Google Shape;461;p45"/>
          <p:cNvSpPr/>
          <p:nvPr/>
        </p:nvSpPr>
        <p:spPr>
          <a:xfrm>
            <a:off x="44005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5"/>
          <p:cNvSpPr/>
          <p:nvPr/>
        </p:nvSpPr>
        <p:spPr>
          <a:xfrm>
            <a:off x="44005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3" name="Google Shape;463;p45"/>
          <p:cNvCxnSpPr>
            <a:stCxn id="461" idx="2"/>
            <a:endCxn id="462" idx="0"/>
          </p:cNvCxnSpPr>
          <p:nvPr/>
        </p:nvCxnSpPr>
        <p:spPr>
          <a:xfrm>
            <a:off x="44749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64" name="Google Shape;464;p45"/>
          <p:cNvSpPr/>
          <p:nvPr/>
        </p:nvSpPr>
        <p:spPr>
          <a:xfrm>
            <a:off x="5391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5"/>
          <p:cNvSpPr/>
          <p:nvPr/>
        </p:nvSpPr>
        <p:spPr>
          <a:xfrm>
            <a:off x="5391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6" name="Google Shape;466;p45"/>
          <p:cNvCxnSpPr>
            <a:stCxn id="464" idx="2"/>
            <a:endCxn id="465" idx="0"/>
          </p:cNvCxnSpPr>
          <p:nvPr/>
        </p:nvCxnSpPr>
        <p:spPr>
          <a:xfrm>
            <a:off x="5465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67" name="Google Shape;467;p45"/>
          <p:cNvSpPr/>
          <p:nvPr/>
        </p:nvSpPr>
        <p:spPr>
          <a:xfrm>
            <a:off x="64579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5"/>
          <p:cNvSpPr/>
          <p:nvPr/>
        </p:nvSpPr>
        <p:spPr>
          <a:xfrm>
            <a:off x="64579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9" name="Google Shape;469;p45"/>
          <p:cNvCxnSpPr>
            <a:stCxn id="467" idx="2"/>
            <a:endCxn id="468" idx="0"/>
          </p:cNvCxnSpPr>
          <p:nvPr/>
        </p:nvCxnSpPr>
        <p:spPr>
          <a:xfrm>
            <a:off x="65323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6"/>
          <p:cNvSpPr txBox="1"/>
          <p:nvPr/>
        </p:nvSpPr>
        <p:spPr>
          <a:xfrm>
            <a:off x="3100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6" name="Google Shape;476;p46"/>
          <p:cNvSpPr txBox="1"/>
          <p:nvPr/>
        </p:nvSpPr>
        <p:spPr>
          <a:xfrm>
            <a:off x="40153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7" name="Google Shape;477;p46"/>
          <p:cNvSpPr txBox="1"/>
          <p:nvPr/>
        </p:nvSpPr>
        <p:spPr>
          <a:xfrm>
            <a:off x="5005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8" name="Google Shape;478;p46"/>
          <p:cNvSpPr txBox="1"/>
          <p:nvPr/>
        </p:nvSpPr>
        <p:spPr>
          <a:xfrm>
            <a:off x="60727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9" name="Google Shape;479;p46"/>
          <p:cNvSpPr txBox="1"/>
          <p:nvPr/>
        </p:nvSpPr>
        <p:spPr>
          <a:xfrm>
            <a:off x="21865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0" name="Google Shape;480;p46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481" name="Google Shape;481;p46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2" name="Google Shape;482;p46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3" name="Google Shape;483;p46"/>
          <p:cNvSpPr txBox="1"/>
          <p:nvPr/>
        </p:nvSpPr>
        <p:spPr>
          <a:xfrm>
            <a:off x="2360250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4" name="Google Shape;484;p46"/>
          <p:cNvSpPr txBox="1"/>
          <p:nvPr/>
        </p:nvSpPr>
        <p:spPr>
          <a:xfrm>
            <a:off x="3265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5" name="Google Shape;485;p46"/>
          <p:cNvSpPr txBox="1"/>
          <p:nvPr/>
        </p:nvSpPr>
        <p:spPr>
          <a:xfrm>
            <a:off x="41797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" name="Google Shape;486;p46"/>
          <p:cNvSpPr txBox="1"/>
          <p:nvPr/>
        </p:nvSpPr>
        <p:spPr>
          <a:xfrm>
            <a:off x="5170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p46"/>
          <p:cNvSpPr txBox="1"/>
          <p:nvPr/>
        </p:nvSpPr>
        <p:spPr>
          <a:xfrm>
            <a:off x="62371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8" name="Google Shape;488;p46"/>
          <p:cNvSpPr txBox="1"/>
          <p:nvPr/>
        </p:nvSpPr>
        <p:spPr>
          <a:xfrm>
            <a:off x="2512650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9" name="Google Shape;489;p46"/>
          <p:cNvSpPr txBox="1"/>
          <p:nvPr/>
        </p:nvSpPr>
        <p:spPr>
          <a:xfrm>
            <a:off x="3417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p46"/>
          <p:cNvSpPr txBox="1"/>
          <p:nvPr/>
        </p:nvSpPr>
        <p:spPr>
          <a:xfrm>
            <a:off x="43321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1" name="Google Shape;491;p46"/>
          <p:cNvSpPr txBox="1"/>
          <p:nvPr/>
        </p:nvSpPr>
        <p:spPr>
          <a:xfrm>
            <a:off x="5322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p46"/>
          <p:cNvSpPr txBox="1"/>
          <p:nvPr/>
        </p:nvSpPr>
        <p:spPr>
          <a:xfrm>
            <a:off x="63895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3" name="Google Shape;493;p46"/>
          <p:cNvSpPr txBox="1"/>
          <p:nvPr/>
        </p:nvSpPr>
        <p:spPr>
          <a:xfrm>
            <a:off x="2521901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4" name="Google Shape;494;p46"/>
          <p:cNvSpPr txBox="1"/>
          <p:nvPr/>
        </p:nvSpPr>
        <p:spPr>
          <a:xfrm>
            <a:off x="3427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5" name="Google Shape;495;p46"/>
          <p:cNvSpPr txBox="1"/>
          <p:nvPr/>
        </p:nvSpPr>
        <p:spPr>
          <a:xfrm>
            <a:off x="43414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6" name="Google Shape;496;p46"/>
          <p:cNvSpPr txBox="1"/>
          <p:nvPr/>
        </p:nvSpPr>
        <p:spPr>
          <a:xfrm>
            <a:off x="5332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7" name="Google Shape;497;p46"/>
          <p:cNvSpPr txBox="1"/>
          <p:nvPr/>
        </p:nvSpPr>
        <p:spPr>
          <a:xfrm>
            <a:off x="63988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8" name="Google Shape;498;p46"/>
          <p:cNvSpPr txBox="1"/>
          <p:nvPr/>
        </p:nvSpPr>
        <p:spPr>
          <a:xfrm>
            <a:off x="2360250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9" name="Google Shape;499;p46"/>
          <p:cNvSpPr txBox="1"/>
          <p:nvPr/>
        </p:nvSpPr>
        <p:spPr>
          <a:xfrm>
            <a:off x="3265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0" name="Google Shape;500;p46"/>
          <p:cNvSpPr txBox="1"/>
          <p:nvPr/>
        </p:nvSpPr>
        <p:spPr>
          <a:xfrm>
            <a:off x="41797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" name="Google Shape;501;p46"/>
          <p:cNvSpPr txBox="1"/>
          <p:nvPr/>
        </p:nvSpPr>
        <p:spPr>
          <a:xfrm>
            <a:off x="5170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2" name="Google Shape;502;p46"/>
          <p:cNvSpPr txBox="1"/>
          <p:nvPr/>
        </p:nvSpPr>
        <p:spPr>
          <a:xfrm>
            <a:off x="62371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3" name="Google Shape;503;p46"/>
          <p:cNvSpPr/>
          <p:nvPr/>
        </p:nvSpPr>
        <p:spPr>
          <a:xfrm>
            <a:off x="25717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6"/>
          <p:cNvSpPr/>
          <p:nvPr/>
        </p:nvSpPr>
        <p:spPr>
          <a:xfrm>
            <a:off x="25717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5" name="Google Shape;505;p46"/>
          <p:cNvCxnSpPr>
            <a:stCxn id="503" idx="2"/>
            <a:endCxn id="504" idx="0"/>
          </p:cNvCxnSpPr>
          <p:nvPr/>
        </p:nvCxnSpPr>
        <p:spPr>
          <a:xfrm>
            <a:off x="26461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06" name="Google Shape;506;p46"/>
          <p:cNvSpPr/>
          <p:nvPr/>
        </p:nvSpPr>
        <p:spPr>
          <a:xfrm>
            <a:off x="3486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6"/>
          <p:cNvSpPr/>
          <p:nvPr/>
        </p:nvSpPr>
        <p:spPr>
          <a:xfrm>
            <a:off x="3486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8" name="Google Shape;508;p46"/>
          <p:cNvCxnSpPr>
            <a:stCxn id="506" idx="2"/>
            <a:endCxn id="507" idx="0"/>
          </p:cNvCxnSpPr>
          <p:nvPr/>
        </p:nvCxnSpPr>
        <p:spPr>
          <a:xfrm>
            <a:off x="3560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09" name="Google Shape;509;p46"/>
          <p:cNvSpPr/>
          <p:nvPr/>
        </p:nvSpPr>
        <p:spPr>
          <a:xfrm>
            <a:off x="44005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6"/>
          <p:cNvSpPr/>
          <p:nvPr/>
        </p:nvSpPr>
        <p:spPr>
          <a:xfrm>
            <a:off x="44005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1" name="Google Shape;511;p46"/>
          <p:cNvCxnSpPr>
            <a:stCxn id="509" idx="2"/>
            <a:endCxn id="510" idx="0"/>
          </p:cNvCxnSpPr>
          <p:nvPr/>
        </p:nvCxnSpPr>
        <p:spPr>
          <a:xfrm>
            <a:off x="44749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12" name="Google Shape;512;p46"/>
          <p:cNvSpPr/>
          <p:nvPr/>
        </p:nvSpPr>
        <p:spPr>
          <a:xfrm>
            <a:off x="5391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46"/>
          <p:cNvSpPr/>
          <p:nvPr/>
        </p:nvSpPr>
        <p:spPr>
          <a:xfrm>
            <a:off x="5391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4" name="Google Shape;514;p46"/>
          <p:cNvCxnSpPr>
            <a:stCxn id="512" idx="2"/>
            <a:endCxn id="513" idx="0"/>
          </p:cNvCxnSpPr>
          <p:nvPr/>
        </p:nvCxnSpPr>
        <p:spPr>
          <a:xfrm>
            <a:off x="5465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15" name="Google Shape;515;p46"/>
          <p:cNvSpPr/>
          <p:nvPr/>
        </p:nvSpPr>
        <p:spPr>
          <a:xfrm>
            <a:off x="64579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6"/>
          <p:cNvSpPr/>
          <p:nvPr/>
        </p:nvSpPr>
        <p:spPr>
          <a:xfrm>
            <a:off x="64579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7" name="Google Shape;517;p46"/>
          <p:cNvCxnSpPr>
            <a:stCxn id="515" idx="2"/>
            <a:endCxn id="516" idx="0"/>
          </p:cNvCxnSpPr>
          <p:nvPr/>
        </p:nvCxnSpPr>
        <p:spPr>
          <a:xfrm>
            <a:off x="65323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18" name="Google Shape;518;p46"/>
          <p:cNvSpPr/>
          <p:nvPr/>
        </p:nvSpPr>
        <p:spPr>
          <a:xfrm>
            <a:off x="25717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6"/>
          <p:cNvSpPr/>
          <p:nvPr/>
        </p:nvSpPr>
        <p:spPr>
          <a:xfrm>
            <a:off x="25717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0" name="Google Shape;520;p46"/>
          <p:cNvCxnSpPr>
            <a:stCxn id="518" idx="2"/>
            <a:endCxn id="519" idx="0"/>
          </p:cNvCxnSpPr>
          <p:nvPr/>
        </p:nvCxnSpPr>
        <p:spPr>
          <a:xfrm>
            <a:off x="26461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1" name="Google Shape;521;p46"/>
          <p:cNvSpPr/>
          <p:nvPr/>
        </p:nvSpPr>
        <p:spPr>
          <a:xfrm>
            <a:off x="34861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6"/>
          <p:cNvSpPr/>
          <p:nvPr/>
        </p:nvSpPr>
        <p:spPr>
          <a:xfrm>
            <a:off x="34861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3" name="Google Shape;523;p46"/>
          <p:cNvCxnSpPr>
            <a:stCxn id="521" idx="2"/>
            <a:endCxn id="522" idx="0"/>
          </p:cNvCxnSpPr>
          <p:nvPr/>
        </p:nvCxnSpPr>
        <p:spPr>
          <a:xfrm>
            <a:off x="35605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4" name="Google Shape;524;p46"/>
          <p:cNvSpPr/>
          <p:nvPr/>
        </p:nvSpPr>
        <p:spPr>
          <a:xfrm>
            <a:off x="44005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/>
          <p:nvPr/>
        </p:nvSpPr>
        <p:spPr>
          <a:xfrm>
            <a:off x="44005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6" name="Google Shape;526;p46"/>
          <p:cNvCxnSpPr>
            <a:stCxn id="524" idx="2"/>
            <a:endCxn id="525" idx="0"/>
          </p:cNvCxnSpPr>
          <p:nvPr/>
        </p:nvCxnSpPr>
        <p:spPr>
          <a:xfrm>
            <a:off x="44749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7" name="Google Shape;527;p46"/>
          <p:cNvSpPr/>
          <p:nvPr/>
        </p:nvSpPr>
        <p:spPr>
          <a:xfrm>
            <a:off x="53911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6"/>
          <p:cNvSpPr/>
          <p:nvPr/>
        </p:nvSpPr>
        <p:spPr>
          <a:xfrm>
            <a:off x="53911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9" name="Google Shape;529;p46"/>
          <p:cNvCxnSpPr>
            <a:stCxn id="527" idx="2"/>
            <a:endCxn id="528" idx="0"/>
          </p:cNvCxnSpPr>
          <p:nvPr/>
        </p:nvCxnSpPr>
        <p:spPr>
          <a:xfrm>
            <a:off x="54655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30" name="Google Shape;530;p46"/>
          <p:cNvSpPr/>
          <p:nvPr/>
        </p:nvSpPr>
        <p:spPr>
          <a:xfrm>
            <a:off x="64579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46"/>
          <p:cNvSpPr/>
          <p:nvPr/>
        </p:nvSpPr>
        <p:spPr>
          <a:xfrm>
            <a:off x="64579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2" name="Google Shape;532;p46"/>
          <p:cNvCxnSpPr>
            <a:stCxn id="530" idx="2"/>
            <a:endCxn id="531" idx="0"/>
          </p:cNvCxnSpPr>
          <p:nvPr/>
        </p:nvCxnSpPr>
        <p:spPr>
          <a:xfrm>
            <a:off x="65323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33" name="Google Shape;533;p46"/>
          <p:cNvSpPr/>
          <p:nvPr/>
        </p:nvSpPr>
        <p:spPr>
          <a:xfrm>
            <a:off x="24629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6"/>
          <p:cNvSpPr/>
          <p:nvPr/>
        </p:nvSpPr>
        <p:spPr>
          <a:xfrm>
            <a:off x="33773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46"/>
          <p:cNvSpPr/>
          <p:nvPr/>
        </p:nvSpPr>
        <p:spPr>
          <a:xfrm>
            <a:off x="42917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46"/>
          <p:cNvSpPr/>
          <p:nvPr/>
        </p:nvSpPr>
        <p:spPr>
          <a:xfrm>
            <a:off x="52823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46"/>
          <p:cNvSpPr/>
          <p:nvPr/>
        </p:nvSpPr>
        <p:spPr>
          <a:xfrm>
            <a:off x="63491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8" name="Google Shape;538;p46"/>
          <p:cNvCxnSpPr>
            <a:stCxn id="533" idx="3"/>
            <a:endCxn id="534" idx="1"/>
          </p:cNvCxnSpPr>
          <p:nvPr/>
        </p:nvCxnSpPr>
        <p:spPr>
          <a:xfrm>
            <a:off x="2842121" y="3617146"/>
            <a:ext cx="53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9" name="Google Shape;539;p46"/>
          <p:cNvCxnSpPr>
            <a:stCxn id="534" idx="3"/>
            <a:endCxn id="535" idx="1"/>
          </p:cNvCxnSpPr>
          <p:nvPr/>
        </p:nvCxnSpPr>
        <p:spPr>
          <a:xfrm>
            <a:off x="3756521" y="3617146"/>
            <a:ext cx="53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0" name="Google Shape;540;p46"/>
          <p:cNvCxnSpPr>
            <a:stCxn id="535" idx="3"/>
            <a:endCxn id="536" idx="1"/>
          </p:cNvCxnSpPr>
          <p:nvPr/>
        </p:nvCxnSpPr>
        <p:spPr>
          <a:xfrm>
            <a:off x="4670921" y="3617146"/>
            <a:ext cx="61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1" name="Google Shape;541;p46"/>
          <p:cNvCxnSpPr>
            <a:stCxn id="536" idx="3"/>
            <a:endCxn id="537" idx="1"/>
          </p:cNvCxnSpPr>
          <p:nvPr/>
        </p:nvCxnSpPr>
        <p:spPr>
          <a:xfrm>
            <a:off x="5661521" y="3617146"/>
            <a:ext cx="68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2" name="Google Shape;542;p46"/>
          <p:cNvCxnSpPr>
            <a:stCxn id="537" idx="2"/>
          </p:cNvCxnSpPr>
          <p:nvPr/>
        </p:nvCxnSpPr>
        <p:spPr>
          <a:xfrm>
            <a:off x="6538721" y="3737446"/>
            <a:ext cx="0" cy="25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7"/>
          <p:cNvSpPr txBox="1"/>
          <p:nvPr/>
        </p:nvSpPr>
        <p:spPr>
          <a:xfrm>
            <a:off x="3100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gosto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9" name="Google Shape;549;p47"/>
          <p:cNvSpPr txBox="1"/>
          <p:nvPr/>
        </p:nvSpPr>
        <p:spPr>
          <a:xfrm>
            <a:off x="40153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de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0" name="Google Shape;550;p47"/>
          <p:cNvSpPr txBox="1"/>
          <p:nvPr/>
        </p:nvSpPr>
        <p:spPr>
          <a:xfrm>
            <a:off x="50059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jogar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1" name="Google Shape;551;p47"/>
          <p:cNvSpPr txBox="1"/>
          <p:nvPr/>
        </p:nvSpPr>
        <p:spPr>
          <a:xfrm>
            <a:off x="60727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futebol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2" name="Google Shape;552;p47"/>
          <p:cNvSpPr txBox="1"/>
          <p:nvPr/>
        </p:nvSpPr>
        <p:spPr>
          <a:xfrm>
            <a:off x="2186550" y="1716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Eu</a:t>
            </a:r>
            <a:endParaRPr baseline="-25000"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3" name="Google Shape;553;p47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554" name="Google Shape;554;p47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5" name="Google Shape;555;p47"/>
          <p:cNvSpPr txBox="1"/>
          <p:nvPr/>
        </p:nvSpPr>
        <p:spPr>
          <a:xfrm>
            <a:off x="607650" y="11067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Como implementar?</a:t>
            </a:r>
            <a:endParaRPr sz="24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6" name="Google Shape;556;p47"/>
          <p:cNvSpPr txBox="1"/>
          <p:nvPr/>
        </p:nvSpPr>
        <p:spPr>
          <a:xfrm>
            <a:off x="2360250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7" name="Google Shape;557;p47"/>
          <p:cNvSpPr txBox="1"/>
          <p:nvPr/>
        </p:nvSpPr>
        <p:spPr>
          <a:xfrm>
            <a:off x="3265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8" name="Google Shape;558;p47"/>
          <p:cNvSpPr txBox="1"/>
          <p:nvPr/>
        </p:nvSpPr>
        <p:spPr>
          <a:xfrm>
            <a:off x="41797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9" name="Google Shape;559;p47"/>
          <p:cNvSpPr txBox="1"/>
          <p:nvPr/>
        </p:nvSpPr>
        <p:spPr>
          <a:xfrm>
            <a:off x="51703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0" name="Google Shape;560;p47"/>
          <p:cNvSpPr txBox="1"/>
          <p:nvPr/>
        </p:nvSpPr>
        <p:spPr>
          <a:xfrm>
            <a:off x="6237199" y="2097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1" name="Google Shape;561;p47"/>
          <p:cNvSpPr txBox="1"/>
          <p:nvPr/>
        </p:nvSpPr>
        <p:spPr>
          <a:xfrm>
            <a:off x="2512650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47"/>
          <p:cNvSpPr txBox="1"/>
          <p:nvPr/>
        </p:nvSpPr>
        <p:spPr>
          <a:xfrm>
            <a:off x="3417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3" name="Google Shape;563;p47"/>
          <p:cNvSpPr txBox="1"/>
          <p:nvPr/>
        </p:nvSpPr>
        <p:spPr>
          <a:xfrm>
            <a:off x="43321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4" name="Google Shape;564;p47"/>
          <p:cNvSpPr txBox="1"/>
          <p:nvPr/>
        </p:nvSpPr>
        <p:spPr>
          <a:xfrm>
            <a:off x="53227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5" name="Google Shape;565;p47"/>
          <p:cNvSpPr txBox="1"/>
          <p:nvPr/>
        </p:nvSpPr>
        <p:spPr>
          <a:xfrm>
            <a:off x="6389599" y="2478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6" name="Google Shape;566;p47"/>
          <p:cNvSpPr txBox="1"/>
          <p:nvPr/>
        </p:nvSpPr>
        <p:spPr>
          <a:xfrm>
            <a:off x="2521901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7" name="Google Shape;567;p47"/>
          <p:cNvSpPr txBox="1"/>
          <p:nvPr/>
        </p:nvSpPr>
        <p:spPr>
          <a:xfrm>
            <a:off x="3427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8" name="Google Shape;568;p47"/>
          <p:cNvSpPr txBox="1"/>
          <p:nvPr/>
        </p:nvSpPr>
        <p:spPr>
          <a:xfrm>
            <a:off x="43414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9" name="Google Shape;569;p47"/>
          <p:cNvSpPr txBox="1"/>
          <p:nvPr/>
        </p:nvSpPr>
        <p:spPr>
          <a:xfrm>
            <a:off x="53320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0" name="Google Shape;570;p47"/>
          <p:cNvSpPr txBox="1"/>
          <p:nvPr/>
        </p:nvSpPr>
        <p:spPr>
          <a:xfrm>
            <a:off x="6398850" y="2325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endParaRPr baseline="-25000" sz="9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1" name="Google Shape;571;p47"/>
          <p:cNvSpPr txBox="1"/>
          <p:nvPr/>
        </p:nvSpPr>
        <p:spPr>
          <a:xfrm>
            <a:off x="2360250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18000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2" name="Google Shape;572;p47"/>
          <p:cNvSpPr txBox="1"/>
          <p:nvPr/>
        </p:nvSpPr>
        <p:spPr>
          <a:xfrm>
            <a:off x="3265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19700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3" name="Google Shape;573;p47"/>
          <p:cNvSpPr txBox="1"/>
          <p:nvPr/>
        </p:nvSpPr>
        <p:spPr>
          <a:xfrm>
            <a:off x="41797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13300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4" name="Google Shape;574;p47"/>
          <p:cNvSpPr txBox="1"/>
          <p:nvPr/>
        </p:nvSpPr>
        <p:spPr>
          <a:xfrm>
            <a:off x="51703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27270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5" name="Google Shape;575;p47"/>
          <p:cNvSpPr txBox="1"/>
          <p:nvPr/>
        </p:nvSpPr>
        <p:spPr>
          <a:xfrm>
            <a:off x="6237199" y="28593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b="1" baseline="-25000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21000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6" name="Google Shape;576;p47"/>
          <p:cNvSpPr/>
          <p:nvPr/>
        </p:nvSpPr>
        <p:spPr>
          <a:xfrm>
            <a:off x="25717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47"/>
          <p:cNvSpPr/>
          <p:nvPr/>
        </p:nvSpPr>
        <p:spPr>
          <a:xfrm>
            <a:off x="25717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8" name="Google Shape;578;p47"/>
          <p:cNvCxnSpPr>
            <a:stCxn id="576" idx="2"/>
            <a:endCxn id="577" idx="0"/>
          </p:cNvCxnSpPr>
          <p:nvPr/>
        </p:nvCxnSpPr>
        <p:spPr>
          <a:xfrm>
            <a:off x="26461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79" name="Google Shape;579;p47"/>
          <p:cNvSpPr/>
          <p:nvPr/>
        </p:nvSpPr>
        <p:spPr>
          <a:xfrm>
            <a:off x="3486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7"/>
          <p:cNvSpPr/>
          <p:nvPr/>
        </p:nvSpPr>
        <p:spPr>
          <a:xfrm>
            <a:off x="3486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1" name="Google Shape;581;p47"/>
          <p:cNvCxnSpPr>
            <a:stCxn id="579" idx="2"/>
            <a:endCxn id="580" idx="0"/>
          </p:cNvCxnSpPr>
          <p:nvPr/>
        </p:nvCxnSpPr>
        <p:spPr>
          <a:xfrm>
            <a:off x="3560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82" name="Google Shape;582;p47"/>
          <p:cNvSpPr/>
          <p:nvPr/>
        </p:nvSpPr>
        <p:spPr>
          <a:xfrm>
            <a:off x="44005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7"/>
          <p:cNvSpPr/>
          <p:nvPr/>
        </p:nvSpPr>
        <p:spPr>
          <a:xfrm>
            <a:off x="44005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4" name="Google Shape;584;p47"/>
          <p:cNvCxnSpPr>
            <a:stCxn id="582" idx="2"/>
            <a:endCxn id="583" idx="0"/>
          </p:cNvCxnSpPr>
          <p:nvPr/>
        </p:nvCxnSpPr>
        <p:spPr>
          <a:xfrm>
            <a:off x="44749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85" name="Google Shape;585;p47"/>
          <p:cNvSpPr/>
          <p:nvPr/>
        </p:nvSpPr>
        <p:spPr>
          <a:xfrm>
            <a:off x="53911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7"/>
          <p:cNvSpPr/>
          <p:nvPr/>
        </p:nvSpPr>
        <p:spPr>
          <a:xfrm>
            <a:off x="53911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7" name="Google Shape;587;p47"/>
          <p:cNvCxnSpPr>
            <a:stCxn id="585" idx="2"/>
            <a:endCxn id="586" idx="0"/>
          </p:cNvCxnSpPr>
          <p:nvPr/>
        </p:nvCxnSpPr>
        <p:spPr>
          <a:xfrm>
            <a:off x="54655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88" name="Google Shape;588;p47"/>
          <p:cNvSpPr/>
          <p:nvPr/>
        </p:nvSpPr>
        <p:spPr>
          <a:xfrm>
            <a:off x="6457950" y="26250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7"/>
          <p:cNvSpPr/>
          <p:nvPr/>
        </p:nvSpPr>
        <p:spPr>
          <a:xfrm>
            <a:off x="6457950" y="29668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0" name="Google Shape;590;p47"/>
          <p:cNvCxnSpPr>
            <a:stCxn id="588" idx="2"/>
            <a:endCxn id="589" idx="0"/>
          </p:cNvCxnSpPr>
          <p:nvPr/>
        </p:nvCxnSpPr>
        <p:spPr>
          <a:xfrm>
            <a:off x="6532350" y="27738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91" name="Google Shape;591;p47"/>
          <p:cNvSpPr/>
          <p:nvPr/>
        </p:nvSpPr>
        <p:spPr>
          <a:xfrm>
            <a:off x="25717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7"/>
          <p:cNvSpPr/>
          <p:nvPr/>
        </p:nvSpPr>
        <p:spPr>
          <a:xfrm>
            <a:off x="25717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3" name="Google Shape;593;p47"/>
          <p:cNvCxnSpPr>
            <a:stCxn id="591" idx="2"/>
            <a:endCxn id="592" idx="0"/>
          </p:cNvCxnSpPr>
          <p:nvPr/>
        </p:nvCxnSpPr>
        <p:spPr>
          <a:xfrm>
            <a:off x="26461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94" name="Google Shape;594;p47"/>
          <p:cNvSpPr/>
          <p:nvPr/>
        </p:nvSpPr>
        <p:spPr>
          <a:xfrm>
            <a:off x="34861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7"/>
          <p:cNvSpPr/>
          <p:nvPr/>
        </p:nvSpPr>
        <p:spPr>
          <a:xfrm>
            <a:off x="34861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6" name="Google Shape;596;p47"/>
          <p:cNvCxnSpPr>
            <a:stCxn id="594" idx="2"/>
            <a:endCxn id="595" idx="0"/>
          </p:cNvCxnSpPr>
          <p:nvPr/>
        </p:nvCxnSpPr>
        <p:spPr>
          <a:xfrm>
            <a:off x="35605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97" name="Google Shape;597;p47"/>
          <p:cNvSpPr/>
          <p:nvPr/>
        </p:nvSpPr>
        <p:spPr>
          <a:xfrm>
            <a:off x="44005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47"/>
          <p:cNvSpPr/>
          <p:nvPr/>
        </p:nvSpPr>
        <p:spPr>
          <a:xfrm>
            <a:off x="44005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9" name="Google Shape;599;p47"/>
          <p:cNvCxnSpPr>
            <a:stCxn id="597" idx="2"/>
            <a:endCxn id="598" idx="0"/>
          </p:cNvCxnSpPr>
          <p:nvPr/>
        </p:nvCxnSpPr>
        <p:spPr>
          <a:xfrm>
            <a:off x="44749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00" name="Google Shape;600;p47"/>
          <p:cNvSpPr/>
          <p:nvPr/>
        </p:nvSpPr>
        <p:spPr>
          <a:xfrm>
            <a:off x="53911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7"/>
          <p:cNvSpPr/>
          <p:nvPr/>
        </p:nvSpPr>
        <p:spPr>
          <a:xfrm>
            <a:off x="53911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2" name="Google Shape;602;p47"/>
          <p:cNvCxnSpPr>
            <a:stCxn id="600" idx="2"/>
            <a:endCxn id="601" idx="0"/>
          </p:cNvCxnSpPr>
          <p:nvPr/>
        </p:nvCxnSpPr>
        <p:spPr>
          <a:xfrm>
            <a:off x="54655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03" name="Google Shape;603;p47"/>
          <p:cNvSpPr/>
          <p:nvPr/>
        </p:nvSpPr>
        <p:spPr>
          <a:xfrm>
            <a:off x="6457950" y="3082274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7"/>
          <p:cNvSpPr/>
          <p:nvPr/>
        </p:nvSpPr>
        <p:spPr>
          <a:xfrm>
            <a:off x="6457950" y="3424078"/>
            <a:ext cx="148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5" name="Google Shape;605;p47"/>
          <p:cNvCxnSpPr>
            <a:stCxn id="603" idx="2"/>
            <a:endCxn id="604" idx="0"/>
          </p:cNvCxnSpPr>
          <p:nvPr/>
        </p:nvCxnSpPr>
        <p:spPr>
          <a:xfrm>
            <a:off x="6532350" y="3231074"/>
            <a:ext cx="0" cy="19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06" name="Google Shape;606;p47"/>
          <p:cNvSpPr/>
          <p:nvPr/>
        </p:nvSpPr>
        <p:spPr>
          <a:xfrm>
            <a:off x="24629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7"/>
          <p:cNvSpPr/>
          <p:nvPr/>
        </p:nvSpPr>
        <p:spPr>
          <a:xfrm>
            <a:off x="33773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7"/>
          <p:cNvSpPr/>
          <p:nvPr/>
        </p:nvSpPr>
        <p:spPr>
          <a:xfrm>
            <a:off x="42917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7"/>
          <p:cNvSpPr/>
          <p:nvPr/>
        </p:nvSpPr>
        <p:spPr>
          <a:xfrm>
            <a:off x="52823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7"/>
          <p:cNvSpPr/>
          <p:nvPr/>
        </p:nvSpPr>
        <p:spPr>
          <a:xfrm>
            <a:off x="6349121" y="3496846"/>
            <a:ext cx="379200" cy="2406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1" name="Google Shape;611;p47"/>
          <p:cNvCxnSpPr>
            <a:stCxn id="606" idx="3"/>
            <a:endCxn id="607" idx="1"/>
          </p:cNvCxnSpPr>
          <p:nvPr/>
        </p:nvCxnSpPr>
        <p:spPr>
          <a:xfrm>
            <a:off x="2842121" y="3617146"/>
            <a:ext cx="53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2" name="Google Shape;612;p47"/>
          <p:cNvCxnSpPr>
            <a:stCxn id="607" idx="3"/>
            <a:endCxn id="608" idx="1"/>
          </p:cNvCxnSpPr>
          <p:nvPr/>
        </p:nvCxnSpPr>
        <p:spPr>
          <a:xfrm>
            <a:off x="3756521" y="3617146"/>
            <a:ext cx="53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3" name="Google Shape;613;p47"/>
          <p:cNvCxnSpPr>
            <a:stCxn id="608" idx="3"/>
            <a:endCxn id="609" idx="1"/>
          </p:cNvCxnSpPr>
          <p:nvPr/>
        </p:nvCxnSpPr>
        <p:spPr>
          <a:xfrm>
            <a:off x="4670921" y="3617146"/>
            <a:ext cx="61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4" name="Google Shape;614;p47"/>
          <p:cNvCxnSpPr>
            <a:stCxn id="609" idx="3"/>
            <a:endCxn id="610" idx="1"/>
          </p:cNvCxnSpPr>
          <p:nvPr/>
        </p:nvCxnSpPr>
        <p:spPr>
          <a:xfrm>
            <a:off x="5661521" y="3617146"/>
            <a:ext cx="68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5" name="Google Shape;615;p47"/>
          <p:cNvCxnSpPr>
            <a:stCxn id="610" idx="2"/>
          </p:cNvCxnSpPr>
          <p:nvPr/>
        </p:nvCxnSpPr>
        <p:spPr>
          <a:xfrm>
            <a:off x="6538721" y="3737446"/>
            <a:ext cx="0" cy="25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6" name="Google Shape;616;p47"/>
          <p:cNvSpPr/>
          <p:nvPr/>
        </p:nvSpPr>
        <p:spPr>
          <a:xfrm rot="6859230">
            <a:off x="6293326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7" name="Google Shape;617;p47"/>
          <p:cNvCxnSpPr>
            <a:stCxn id="616" idx="7"/>
            <a:endCxn id="618" idx="3"/>
          </p:cNvCxnSpPr>
          <p:nvPr/>
        </p:nvCxnSpPr>
        <p:spPr>
          <a:xfrm>
            <a:off x="6379186" y="4164870"/>
            <a:ext cx="318300" cy="2073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47"/>
          <p:cNvCxnSpPr>
            <a:stCxn id="616" idx="7"/>
            <a:endCxn id="620" idx="3"/>
          </p:cNvCxnSpPr>
          <p:nvPr/>
        </p:nvCxnSpPr>
        <p:spPr>
          <a:xfrm>
            <a:off x="6379186" y="4164870"/>
            <a:ext cx="112200" cy="2220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47"/>
          <p:cNvCxnSpPr>
            <a:stCxn id="616" idx="7"/>
            <a:endCxn id="622" idx="2"/>
          </p:cNvCxnSpPr>
          <p:nvPr/>
        </p:nvCxnSpPr>
        <p:spPr>
          <a:xfrm>
            <a:off x="6379186" y="4164870"/>
            <a:ext cx="21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3" name="Google Shape;623;p47"/>
          <p:cNvSpPr/>
          <p:nvPr/>
        </p:nvSpPr>
        <p:spPr>
          <a:xfrm rot="6859230">
            <a:off x="6477836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7"/>
          <p:cNvSpPr/>
          <p:nvPr/>
        </p:nvSpPr>
        <p:spPr>
          <a:xfrm rot="6859230">
            <a:off x="6658959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7"/>
          <p:cNvSpPr/>
          <p:nvPr/>
        </p:nvSpPr>
        <p:spPr>
          <a:xfrm rot="5400000">
            <a:off x="6471936" y="4542060"/>
            <a:ext cx="126900" cy="1269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6" name="Google Shape;626;p47"/>
          <p:cNvCxnSpPr>
            <a:stCxn id="618" idx="6"/>
            <a:endCxn id="625" idx="1"/>
          </p:cNvCxnSpPr>
          <p:nvPr/>
        </p:nvCxnSpPr>
        <p:spPr>
          <a:xfrm flipH="1">
            <a:off x="6580344" y="4489347"/>
            <a:ext cx="113400" cy="71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47"/>
          <p:cNvCxnSpPr>
            <a:stCxn id="622" idx="7"/>
            <a:endCxn id="625" idx="3"/>
          </p:cNvCxnSpPr>
          <p:nvPr/>
        </p:nvCxnSpPr>
        <p:spPr>
          <a:xfrm>
            <a:off x="6377596" y="4490888"/>
            <a:ext cx="112800" cy="699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47"/>
          <p:cNvCxnSpPr>
            <a:stCxn id="625" idx="6"/>
          </p:cNvCxnSpPr>
          <p:nvPr/>
        </p:nvCxnSpPr>
        <p:spPr>
          <a:xfrm>
            <a:off x="6535386" y="4668960"/>
            <a:ext cx="0" cy="215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8" name="Google Shape;618;p47"/>
          <p:cNvSpPr/>
          <p:nvPr/>
        </p:nvSpPr>
        <p:spPr>
          <a:xfrm rot="6859230">
            <a:off x="6656470" y="4368087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47"/>
          <p:cNvSpPr/>
          <p:nvPr/>
        </p:nvSpPr>
        <p:spPr>
          <a:xfrm rot="6859230">
            <a:off x="6110613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7"/>
          <p:cNvSpPr/>
          <p:nvPr/>
        </p:nvSpPr>
        <p:spPr>
          <a:xfrm rot="6859230">
            <a:off x="6840082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7"/>
          <p:cNvSpPr/>
          <p:nvPr/>
        </p:nvSpPr>
        <p:spPr>
          <a:xfrm rot="6859230">
            <a:off x="6291736" y="4368087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1" name="Google Shape;631;p47"/>
          <p:cNvCxnSpPr>
            <a:stCxn id="620" idx="6"/>
            <a:endCxn id="625" idx="2"/>
          </p:cNvCxnSpPr>
          <p:nvPr/>
        </p:nvCxnSpPr>
        <p:spPr>
          <a:xfrm flipH="1">
            <a:off x="6535425" y="4495199"/>
            <a:ext cx="900" cy="468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47"/>
          <p:cNvCxnSpPr>
            <a:stCxn id="630" idx="7"/>
            <a:endCxn id="618" idx="2"/>
          </p:cNvCxnSpPr>
          <p:nvPr/>
        </p:nvCxnSpPr>
        <p:spPr>
          <a:xfrm flipH="1">
            <a:off x="6745942" y="4164870"/>
            <a:ext cx="1800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47"/>
          <p:cNvCxnSpPr>
            <a:stCxn id="630" idx="7"/>
            <a:endCxn id="620" idx="2"/>
          </p:cNvCxnSpPr>
          <p:nvPr/>
        </p:nvCxnSpPr>
        <p:spPr>
          <a:xfrm flipH="1">
            <a:off x="6536242" y="4164870"/>
            <a:ext cx="389700" cy="203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47"/>
          <p:cNvCxnSpPr>
            <a:stCxn id="630" idx="7"/>
            <a:endCxn id="622" idx="2"/>
          </p:cNvCxnSpPr>
          <p:nvPr/>
        </p:nvCxnSpPr>
        <p:spPr>
          <a:xfrm flipH="1">
            <a:off x="6381142" y="4164870"/>
            <a:ext cx="5448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0" name="Google Shape;620;p47"/>
          <p:cNvSpPr/>
          <p:nvPr/>
        </p:nvSpPr>
        <p:spPr>
          <a:xfrm rot="5400000">
            <a:off x="6472875" y="4368299"/>
            <a:ext cx="126900" cy="1269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5" name="Google Shape;635;p47"/>
          <p:cNvCxnSpPr>
            <a:stCxn id="624" idx="7"/>
            <a:endCxn id="618" idx="2"/>
          </p:cNvCxnSpPr>
          <p:nvPr/>
        </p:nvCxnSpPr>
        <p:spPr>
          <a:xfrm>
            <a:off x="6744819" y="4164870"/>
            <a:ext cx="12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47"/>
          <p:cNvCxnSpPr>
            <a:stCxn id="624" idx="7"/>
            <a:endCxn id="620" idx="2"/>
          </p:cNvCxnSpPr>
          <p:nvPr/>
        </p:nvCxnSpPr>
        <p:spPr>
          <a:xfrm flipH="1">
            <a:off x="6536319" y="4164870"/>
            <a:ext cx="208500" cy="203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47"/>
          <p:cNvCxnSpPr>
            <a:stCxn id="624" idx="7"/>
            <a:endCxn id="622" idx="2"/>
          </p:cNvCxnSpPr>
          <p:nvPr/>
        </p:nvCxnSpPr>
        <p:spPr>
          <a:xfrm flipH="1">
            <a:off x="6381219" y="4164870"/>
            <a:ext cx="3636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47"/>
          <p:cNvCxnSpPr>
            <a:stCxn id="623" idx="7"/>
            <a:endCxn id="618" idx="3"/>
          </p:cNvCxnSpPr>
          <p:nvPr/>
        </p:nvCxnSpPr>
        <p:spPr>
          <a:xfrm>
            <a:off x="6563696" y="4164870"/>
            <a:ext cx="133800" cy="2073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47"/>
          <p:cNvCxnSpPr>
            <a:stCxn id="623" idx="7"/>
            <a:endCxn id="620" idx="2"/>
          </p:cNvCxnSpPr>
          <p:nvPr/>
        </p:nvCxnSpPr>
        <p:spPr>
          <a:xfrm flipH="1">
            <a:off x="6536396" y="4164870"/>
            <a:ext cx="27300" cy="203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47"/>
          <p:cNvCxnSpPr>
            <a:stCxn id="623" idx="7"/>
            <a:endCxn id="622" idx="2"/>
          </p:cNvCxnSpPr>
          <p:nvPr/>
        </p:nvCxnSpPr>
        <p:spPr>
          <a:xfrm flipH="1">
            <a:off x="6381296" y="4164870"/>
            <a:ext cx="182400" cy="209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1" name="Google Shape;641;p47"/>
          <p:cNvSpPr/>
          <p:nvPr/>
        </p:nvSpPr>
        <p:spPr>
          <a:xfrm rot="6859230">
            <a:off x="6112203" y="4042068"/>
            <a:ext cx="126748" cy="12702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2" name="Google Shape;642;p47"/>
          <p:cNvCxnSpPr>
            <a:stCxn id="641" idx="7"/>
            <a:endCxn id="618" idx="3"/>
          </p:cNvCxnSpPr>
          <p:nvPr/>
        </p:nvCxnSpPr>
        <p:spPr>
          <a:xfrm>
            <a:off x="6198063" y="4164870"/>
            <a:ext cx="499200" cy="2073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47"/>
          <p:cNvCxnSpPr>
            <a:stCxn id="641" idx="7"/>
            <a:endCxn id="620" idx="3"/>
          </p:cNvCxnSpPr>
          <p:nvPr/>
        </p:nvCxnSpPr>
        <p:spPr>
          <a:xfrm>
            <a:off x="6198063" y="4164870"/>
            <a:ext cx="293400" cy="2220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47"/>
          <p:cNvCxnSpPr>
            <a:stCxn id="641" idx="7"/>
            <a:endCxn id="622" idx="3"/>
          </p:cNvCxnSpPr>
          <p:nvPr/>
        </p:nvCxnSpPr>
        <p:spPr>
          <a:xfrm>
            <a:off x="6198063" y="4164870"/>
            <a:ext cx="134700" cy="2073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5" name="Google Shape;645;p47"/>
          <p:cNvSpPr txBox="1"/>
          <p:nvPr/>
        </p:nvSpPr>
        <p:spPr>
          <a:xfrm>
            <a:off x="6541999" y="4611975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y = 0.72 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6" name="Google Shape;646;p47"/>
          <p:cNvSpPr txBox="1"/>
          <p:nvPr/>
        </p:nvSpPr>
        <p:spPr>
          <a:xfrm>
            <a:off x="6532748" y="4563528"/>
            <a:ext cx="8847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7AE6"/>
                </a:solidFill>
                <a:latin typeface="Lato"/>
                <a:ea typeface="Lato"/>
                <a:cs typeface="Lato"/>
                <a:sym typeface="Lato"/>
              </a:rPr>
              <a:t>^</a:t>
            </a:r>
            <a:endParaRPr baseline="-25000" sz="1200">
              <a:solidFill>
                <a:srgbClr val="007AE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7" name="Google Shape;64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8062" y="4665803"/>
            <a:ext cx="208800" cy="20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8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654" name="Google Shape;654;p48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48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Temos problemas?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6" name="Google Shape;656;p48"/>
          <p:cNvSpPr txBox="1"/>
          <p:nvPr/>
        </p:nvSpPr>
        <p:spPr>
          <a:xfrm>
            <a:off x="712125" y="2448300"/>
            <a:ext cx="34104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Obtenção de dados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Padronização/Limpeza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Problemas computacionais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Conjunto de dados rotulados com sentimentos com problemas analisados.</a:t>
            </a:r>
            <a:endParaRPr sz="1800">
              <a:solidFill>
                <a:srgbClr val="666666"/>
              </a:solidFill>
              <a:highlight>
                <a:srgbClr val="E6ECF9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657" name="Google Shape;65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300" y="2448300"/>
            <a:ext cx="4171625" cy="19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9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664" name="Google Shape;664;p49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5" name="Google Shape;665;p49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Onde vou utilizar isso???</a:t>
            </a:r>
            <a:endParaRPr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6" name="Google Shape;666;p49"/>
          <p:cNvSpPr txBox="1"/>
          <p:nvPr/>
        </p:nvSpPr>
        <p:spPr>
          <a:xfrm>
            <a:off x="712125" y="2448300"/>
            <a:ext cx="60081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Campanhas de marketing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Monitoramento de comportamento (redes sociais)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Análise de texto em conversas telefônicas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Reconhecimento de dados manuscritos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0"/>
          <p:cNvSpPr txBox="1"/>
          <p:nvPr>
            <p:ph type="ctrTitle"/>
          </p:nvPr>
        </p:nvSpPr>
        <p:spPr>
          <a:xfrm>
            <a:off x="685800" y="1253260"/>
            <a:ext cx="7772400" cy="1790700"/>
          </a:xfrm>
          <a:prstGeom prst="rect">
            <a:avLst/>
          </a:prstGeom>
        </p:spPr>
        <p:txBody>
          <a:bodyPr anchorCtr="0" anchor="b" bIns="83825" lIns="83825" spcFirstLastPara="1" rIns="83825" wrap="square" tIns="8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Estudo de Caso</a:t>
            </a:r>
            <a:endParaRPr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1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679" name="Google Shape;679;p51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0" name="Google Shape;680;p51"/>
          <p:cNvSpPr txBox="1"/>
          <p:nvPr/>
        </p:nvSpPr>
        <p:spPr>
          <a:xfrm>
            <a:off x="683850" y="1716345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Estudo de caso </a:t>
            </a:r>
            <a:endParaRPr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AC Insight</a:t>
            </a:r>
            <a:endParaRPr b="1"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1" name="Google Shape;681;p51"/>
          <p:cNvSpPr txBox="1"/>
          <p:nvPr/>
        </p:nvSpPr>
        <p:spPr>
          <a:xfrm>
            <a:off x="683850" y="3184950"/>
            <a:ext cx="36300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O </a:t>
            </a:r>
            <a:r>
              <a:rPr b="1"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AC Insight </a:t>
            </a: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é um aplicativo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que processa dados em tempo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real e permite efetuar a análise 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de sentimentos de hashtags utilizadas em redes sociais.</a:t>
            </a:r>
            <a:endParaRPr sz="1800">
              <a:solidFill>
                <a:srgbClr val="666666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82" name="Google Shape;682;p51"/>
          <p:cNvPicPr preferRelativeResize="0"/>
          <p:nvPr/>
        </p:nvPicPr>
        <p:blipFill rotWithShape="1">
          <a:blip r:embed="rId3">
            <a:alphaModFix/>
          </a:blip>
          <a:srcRect b="0" l="30416" r="31549" t="0"/>
          <a:stretch/>
        </p:blipFill>
        <p:spPr>
          <a:xfrm>
            <a:off x="5844675" y="1579850"/>
            <a:ext cx="2843150" cy="31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2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689" name="Google Shape;689;p52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0" name="Google Shape;69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1950" y="1000325"/>
            <a:ext cx="7020076" cy="4143176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2"/>
          <p:cNvSpPr txBox="1"/>
          <p:nvPr/>
        </p:nvSpPr>
        <p:spPr>
          <a:xfrm>
            <a:off x="464150" y="902170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Arquitetura</a:t>
            </a:r>
            <a:endParaRPr b="1"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92" name="Google Shape;692;p52"/>
          <p:cNvGrpSpPr/>
          <p:nvPr/>
        </p:nvGrpSpPr>
        <p:grpSpPr>
          <a:xfrm>
            <a:off x="3957408" y="3727015"/>
            <a:ext cx="899304" cy="615235"/>
            <a:chOff x="3634235" y="3360238"/>
            <a:chExt cx="1272900" cy="826262"/>
          </a:xfrm>
        </p:grpSpPr>
        <p:pic>
          <p:nvPicPr>
            <p:cNvPr id="693" name="Google Shape;69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73596" y="3443936"/>
              <a:ext cx="626941" cy="620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4" name="Google Shape;694;p52"/>
            <p:cNvSpPr txBox="1"/>
            <p:nvPr/>
          </p:nvSpPr>
          <p:spPr>
            <a:xfrm>
              <a:off x="3634235" y="3943800"/>
              <a:ext cx="1272900" cy="2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Roboto Mono"/>
                  <a:ea typeface="Roboto Mono"/>
                  <a:cs typeface="Roboto Mono"/>
                  <a:sym typeface="Roboto Mono"/>
                </a:rPr>
                <a:t>Database</a:t>
              </a:r>
              <a:endParaRPr sz="10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pic>
          <p:nvPicPr>
            <p:cNvPr id="695" name="Google Shape;695;p52"/>
            <p:cNvPicPr preferRelativeResize="0"/>
            <p:nvPr/>
          </p:nvPicPr>
          <p:blipFill rotWithShape="1">
            <a:blip r:embed="rId5">
              <a:alphaModFix/>
            </a:blip>
            <a:srcRect b="30639" l="15231" r="73325" t="31774"/>
            <a:stretch/>
          </p:blipFill>
          <p:spPr>
            <a:xfrm>
              <a:off x="4195582" y="3360238"/>
              <a:ext cx="206140" cy="35026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96" name="Google Shape;696;p52"/>
          <p:cNvCxnSpPr/>
          <p:nvPr/>
        </p:nvCxnSpPr>
        <p:spPr>
          <a:xfrm>
            <a:off x="4412050" y="3297700"/>
            <a:ext cx="0" cy="343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97" name="Google Shape;697;p52"/>
          <p:cNvSpPr/>
          <p:nvPr/>
        </p:nvSpPr>
        <p:spPr>
          <a:xfrm>
            <a:off x="6011125" y="4172150"/>
            <a:ext cx="899400" cy="83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2"/>
          <p:cNvSpPr/>
          <p:nvPr/>
        </p:nvSpPr>
        <p:spPr>
          <a:xfrm>
            <a:off x="5580725" y="4250550"/>
            <a:ext cx="664800" cy="61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53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705" name="Google Shape;705;p53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6" name="Google Shape;706;p53"/>
          <p:cNvSpPr txBox="1"/>
          <p:nvPr/>
        </p:nvSpPr>
        <p:spPr>
          <a:xfrm>
            <a:off x="464150" y="902170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Aplicações</a:t>
            </a:r>
            <a:endParaRPr b="1"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07" name="Google Shape;70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175" y="1558275"/>
            <a:ext cx="5753649" cy="329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4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714" name="Google Shape;714;p54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5" name="Google Shape;715;p54"/>
          <p:cNvSpPr txBox="1"/>
          <p:nvPr/>
        </p:nvSpPr>
        <p:spPr>
          <a:xfrm>
            <a:off x="464150" y="902170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Aplicações</a:t>
            </a:r>
            <a:endParaRPr b="1"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6" name="Google Shape;71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213" y="1558275"/>
            <a:ext cx="5751576" cy="3291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5"/>
          <p:cNvSpPr txBox="1"/>
          <p:nvPr>
            <p:ph type="title"/>
          </p:nvPr>
        </p:nvSpPr>
        <p:spPr>
          <a:xfrm>
            <a:off x="1020813" y="44138"/>
            <a:ext cx="7886700" cy="683400"/>
          </a:xfrm>
          <a:prstGeom prst="rect">
            <a:avLst/>
          </a:prstGeom>
        </p:spPr>
        <p:txBody>
          <a:bodyPr anchorCtr="0" anchor="ctr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Análise de Sentimentos</a:t>
            </a:r>
            <a:endParaRPr/>
          </a:p>
        </p:txBody>
      </p:sp>
      <p:sp>
        <p:nvSpPr>
          <p:cNvPr id="723" name="Google Shape;723;p55"/>
          <p:cNvSpPr txBox="1"/>
          <p:nvPr>
            <p:ph idx="12" type="sldNum"/>
          </p:nvPr>
        </p:nvSpPr>
        <p:spPr>
          <a:xfrm>
            <a:off x="7086600" y="497619"/>
            <a:ext cx="2057400" cy="273900"/>
          </a:xfrm>
          <a:prstGeom prst="rect">
            <a:avLst/>
          </a:prstGeom>
        </p:spPr>
        <p:txBody>
          <a:bodyPr anchorCtr="0" anchor="ctr" bIns="41900" lIns="83825" spcFirstLastPara="1" rIns="83825" wrap="square" tIns="4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4" name="Google Shape;724;p55"/>
          <p:cNvSpPr txBox="1"/>
          <p:nvPr/>
        </p:nvSpPr>
        <p:spPr>
          <a:xfrm>
            <a:off x="464150" y="902170"/>
            <a:ext cx="58284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Agradecimentos</a:t>
            </a:r>
            <a:endParaRPr b="1" sz="3600">
              <a:solidFill>
                <a:srgbClr val="2336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5" name="Google Shape;72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5475" y="2584675"/>
            <a:ext cx="2414276" cy="147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4500" y="2750388"/>
            <a:ext cx="3571784" cy="13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6"/>
          <p:cNvSpPr txBox="1"/>
          <p:nvPr>
            <p:ph type="ctrTitle"/>
          </p:nvPr>
        </p:nvSpPr>
        <p:spPr>
          <a:xfrm>
            <a:off x="2947950" y="1949950"/>
            <a:ext cx="3248100" cy="905700"/>
          </a:xfrm>
          <a:prstGeom prst="rect">
            <a:avLst/>
          </a:prstGeom>
        </p:spPr>
        <p:txBody>
          <a:bodyPr anchorCtr="0" anchor="b" bIns="83825" lIns="83825" spcFirstLastPara="1" rIns="83825" wrap="square" tIns="83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Perguntas?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